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7556500" cy="10693400"/>
  <p:notesSz cx="6858000" cy="9144000"/>
  <p:embeddedFontLst>
    <p:embeddedFont>
      <p:font typeface="Alef" panose="00000500000000000000" pitchFamily="2" charset="-79"/>
      <p:regular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אפרת חבה" initials="אח" lastIdx="1" clrIdx="0">
    <p:extLst>
      <p:ext uri="{19B8F6BF-5375-455C-9EA6-DF929625EA0E}">
        <p15:presenceInfo xmlns:p15="http://schemas.microsoft.com/office/powerpoint/2012/main" userId="אפרת חבה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50" d="100"/>
          <a:sy n="50" d="100"/>
        </p:scale>
        <p:origin x="2635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5400000">
            <a:off x="4372273" y="-222610"/>
            <a:ext cx="2399186" cy="3435681"/>
            <a:chOff x="0" y="0"/>
            <a:chExt cx="3198915" cy="4580908"/>
          </a:xfrm>
        </p:grpSpPr>
        <p:grpSp>
          <p:nvGrpSpPr>
            <p:cNvPr id="3" name="Group 3"/>
            <p:cNvGrpSpPr/>
            <p:nvPr/>
          </p:nvGrpSpPr>
          <p:grpSpPr>
            <a:xfrm>
              <a:off x="0" y="0"/>
              <a:ext cx="3198915" cy="4580908"/>
              <a:chOff x="0" y="0"/>
              <a:chExt cx="1542992" cy="2209595"/>
            </a:xfrm>
          </p:grpSpPr>
          <p:sp>
            <p:nvSpPr>
              <p:cNvPr id="4" name="Freeform 4"/>
              <p:cNvSpPr/>
              <p:nvPr/>
            </p:nvSpPr>
            <p:spPr>
              <a:xfrm>
                <a:off x="0" y="0"/>
                <a:ext cx="1542993" cy="2209595"/>
              </a:xfrm>
              <a:custGeom>
                <a:avLst/>
                <a:gdLst/>
                <a:ahLst/>
                <a:cxnLst/>
                <a:rect l="l" t="t" r="r" b="b"/>
                <a:pathLst>
                  <a:path w="1542993" h="2209595">
                    <a:moveTo>
                      <a:pt x="1418532" y="2209595"/>
                    </a:moveTo>
                    <a:lnTo>
                      <a:pt x="124460" y="2209595"/>
                    </a:lnTo>
                    <a:cubicBezTo>
                      <a:pt x="55880" y="2209595"/>
                      <a:pt x="0" y="2153715"/>
                      <a:pt x="0" y="2085135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418533" y="0"/>
                    </a:lnTo>
                    <a:cubicBezTo>
                      <a:pt x="1487112" y="0"/>
                      <a:pt x="1542993" y="55880"/>
                      <a:pt x="1542993" y="124460"/>
                    </a:cubicBezTo>
                    <a:lnTo>
                      <a:pt x="1542993" y="2085135"/>
                    </a:lnTo>
                    <a:cubicBezTo>
                      <a:pt x="1542993" y="2153715"/>
                      <a:pt x="1487112" y="2209595"/>
                      <a:pt x="1418533" y="2209595"/>
                    </a:cubicBezTo>
                    <a:close/>
                  </a:path>
                </a:pathLst>
              </a:custGeom>
              <a:solidFill>
                <a:srgbClr val="7F0000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" name="Group 5"/>
            <p:cNvGrpSpPr/>
            <p:nvPr/>
          </p:nvGrpSpPr>
          <p:grpSpPr>
            <a:xfrm>
              <a:off x="139540" y="143816"/>
              <a:ext cx="2919835" cy="4293275"/>
              <a:chOff x="0" y="0"/>
              <a:chExt cx="1532172" cy="2252878"/>
            </a:xfrm>
          </p:grpSpPr>
          <p:sp>
            <p:nvSpPr>
              <p:cNvPr id="6" name="Freeform 6"/>
              <p:cNvSpPr/>
              <p:nvPr/>
            </p:nvSpPr>
            <p:spPr>
              <a:xfrm>
                <a:off x="0" y="0"/>
                <a:ext cx="1532172" cy="2252879"/>
              </a:xfrm>
              <a:custGeom>
                <a:avLst/>
                <a:gdLst/>
                <a:ahLst/>
                <a:cxnLst/>
                <a:rect l="l" t="t" r="r" b="b"/>
                <a:pathLst>
                  <a:path w="1532172" h="2252879">
                    <a:moveTo>
                      <a:pt x="1407711" y="2252878"/>
                    </a:moveTo>
                    <a:lnTo>
                      <a:pt x="124460" y="2252878"/>
                    </a:lnTo>
                    <a:cubicBezTo>
                      <a:pt x="55880" y="2252878"/>
                      <a:pt x="0" y="2196998"/>
                      <a:pt x="0" y="2128418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407712" y="0"/>
                    </a:lnTo>
                    <a:cubicBezTo>
                      <a:pt x="1476292" y="0"/>
                      <a:pt x="1532172" y="55880"/>
                      <a:pt x="1532172" y="124460"/>
                    </a:cubicBezTo>
                    <a:lnTo>
                      <a:pt x="1532172" y="2128419"/>
                    </a:lnTo>
                    <a:cubicBezTo>
                      <a:pt x="1532172" y="2196998"/>
                      <a:pt x="1476292" y="2252879"/>
                      <a:pt x="1407712" y="2252879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" name="Group 7"/>
          <p:cNvGrpSpPr/>
          <p:nvPr/>
        </p:nvGrpSpPr>
        <p:grpSpPr>
          <a:xfrm rot="5400000">
            <a:off x="4372273" y="2344759"/>
            <a:ext cx="2399186" cy="3435681"/>
            <a:chOff x="0" y="0"/>
            <a:chExt cx="3198915" cy="4580908"/>
          </a:xfrm>
        </p:grpSpPr>
        <p:grpSp>
          <p:nvGrpSpPr>
            <p:cNvPr id="8" name="Group 8"/>
            <p:cNvGrpSpPr/>
            <p:nvPr/>
          </p:nvGrpSpPr>
          <p:grpSpPr>
            <a:xfrm>
              <a:off x="0" y="0"/>
              <a:ext cx="3198915" cy="4580908"/>
              <a:chOff x="0" y="0"/>
              <a:chExt cx="1542992" cy="2209595"/>
            </a:xfrm>
          </p:grpSpPr>
          <p:sp>
            <p:nvSpPr>
              <p:cNvPr id="9" name="Freeform 9"/>
              <p:cNvSpPr/>
              <p:nvPr/>
            </p:nvSpPr>
            <p:spPr>
              <a:xfrm>
                <a:off x="0" y="0"/>
                <a:ext cx="1542993" cy="2209595"/>
              </a:xfrm>
              <a:custGeom>
                <a:avLst/>
                <a:gdLst/>
                <a:ahLst/>
                <a:cxnLst/>
                <a:rect l="l" t="t" r="r" b="b"/>
                <a:pathLst>
                  <a:path w="1542993" h="2209595">
                    <a:moveTo>
                      <a:pt x="1418532" y="2209595"/>
                    </a:moveTo>
                    <a:lnTo>
                      <a:pt x="124460" y="2209595"/>
                    </a:lnTo>
                    <a:cubicBezTo>
                      <a:pt x="55880" y="2209595"/>
                      <a:pt x="0" y="2153715"/>
                      <a:pt x="0" y="2085135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418533" y="0"/>
                    </a:lnTo>
                    <a:cubicBezTo>
                      <a:pt x="1487112" y="0"/>
                      <a:pt x="1542993" y="55880"/>
                      <a:pt x="1542993" y="124460"/>
                    </a:cubicBezTo>
                    <a:lnTo>
                      <a:pt x="1542993" y="2085135"/>
                    </a:lnTo>
                    <a:cubicBezTo>
                      <a:pt x="1542993" y="2153715"/>
                      <a:pt x="1487112" y="2209595"/>
                      <a:pt x="1418533" y="2209595"/>
                    </a:cubicBezTo>
                    <a:close/>
                  </a:path>
                </a:pathLst>
              </a:custGeom>
              <a:solidFill>
                <a:srgbClr val="7F0000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" name="Group 10"/>
            <p:cNvGrpSpPr/>
            <p:nvPr/>
          </p:nvGrpSpPr>
          <p:grpSpPr>
            <a:xfrm>
              <a:off x="139540" y="143816"/>
              <a:ext cx="2919835" cy="4293275"/>
              <a:chOff x="0" y="0"/>
              <a:chExt cx="1532172" cy="2252878"/>
            </a:xfrm>
          </p:grpSpPr>
          <p:sp>
            <p:nvSpPr>
              <p:cNvPr id="11" name="Freeform 11"/>
              <p:cNvSpPr/>
              <p:nvPr/>
            </p:nvSpPr>
            <p:spPr>
              <a:xfrm>
                <a:off x="0" y="0"/>
                <a:ext cx="1532172" cy="2252879"/>
              </a:xfrm>
              <a:custGeom>
                <a:avLst/>
                <a:gdLst/>
                <a:ahLst/>
                <a:cxnLst/>
                <a:rect l="l" t="t" r="r" b="b"/>
                <a:pathLst>
                  <a:path w="1532172" h="2252879">
                    <a:moveTo>
                      <a:pt x="1407711" y="2252878"/>
                    </a:moveTo>
                    <a:lnTo>
                      <a:pt x="124460" y="2252878"/>
                    </a:lnTo>
                    <a:cubicBezTo>
                      <a:pt x="55880" y="2252878"/>
                      <a:pt x="0" y="2196998"/>
                      <a:pt x="0" y="2128418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407712" y="0"/>
                    </a:lnTo>
                    <a:cubicBezTo>
                      <a:pt x="1476292" y="0"/>
                      <a:pt x="1532172" y="55880"/>
                      <a:pt x="1532172" y="124460"/>
                    </a:cubicBezTo>
                    <a:lnTo>
                      <a:pt x="1532172" y="2128419"/>
                    </a:lnTo>
                    <a:cubicBezTo>
                      <a:pt x="1532172" y="2196998"/>
                      <a:pt x="1476292" y="2252879"/>
                      <a:pt x="1407712" y="2252879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2" name="Group 12"/>
          <p:cNvGrpSpPr/>
          <p:nvPr/>
        </p:nvGrpSpPr>
        <p:grpSpPr>
          <a:xfrm rot="5400000">
            <a:off x="4372273" y="4931984"/>
            <a:ext cx="2399186" cy="3435681"/>
            <a:chOff x="0" y="0"/>
            <a:chExt cx="3198915" cy="4580908"/>
          </a:xfrm>
        </p:grpSpPr>
        <p:grpSp>
          <p:nvGrpSpPr>
            <p:cNvPr id="13" name="Group 13"/>
            <p:cNvGrpSpPr/>
            <p:nvPr/>
          </p:nvGrpSpPr>
          <p:grpSpPr>
            <a:xfrm>
              <a:off x="0" y="0"/>
              <a:ext cx="3198915" cy="4580908"/>
              <a:chOff x="0" y="0"/>
              <a:chExt cx="1542992" cy="2209595"/>
            </a:xfrm>
          </p:grpSpPr>
          <p:sp>
            <p:nvSpPr>
              <p:cNvPr id="14" name="Freeform 14"/>
              <p:cNvSpPr/>
              <p:nvPr/>
            </p:nvSpPr>
            <p:spPr>
              <a:xfrm>
                <a:off x="0" y="0"/>
                <a:ext cx="1542993" cy="2209595"/>
              </a:xfrm>
              <a:custGeom>
                <a:avLst/>
                <a:gdLst/>
                <a:ahLst/>
                <a:cxnLst/>
                <a:rect l="l" t="t" r="r" b="b"/>
                <a:pathLst>
                  <a:path w="1542993" h="2209595">
                    <a:moveTo>
                      <a:pt x="1418532" y="2209595"/>
                    </a:moveTo>
                    <a:lnTo>
                      <a:pt x="124460" y="2209595"/>
                    </a:lnTo>
                    <a:cubicBezTo>
                      <a:pt x="55880" y="2209595"/>
                      <a:pt x="0" y="2153715"/>
                      <a:pt x="0" y="2085135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418533" y="0"/>
                    </a:lnTo>
                    <a:cubicBezTo>
                      <a:pt x="1487112" y="0"/>
                      <a:pt x="1542993" y="55880"/>
                      <a:pt x="1542993" y="124460"/>
                    </a:cubicBezTo>
                    <a:lnTo>
                      <a:pt x="1542993" y="2085135"/>
                    </a:lnTo>
                    <a:cubicBezTo>
                      <a:pt x="1542993" y="2153715"/>
                      <a:pt x="1487112" y="2209595"/>
                      <a:pt x="1418533" y="2209595"/>
                    </a:cubicBezTo>
                    <a:close/>
                  </a:path>
                </a:pathLst>
              </a:custGeom>
              <a:solidFill>
                <a:srgbClr val="7F0000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" name="Group 15"/>
            <p:cNvGrpSpPr/>
            <p:nvPr/>
          </p:nvGrpSpPr>
          <p:grpSpPr>
            <a:xfrm>
              <a:off x="139540" y="143816"/>
              <a:ext cx="2919835" cy="4293275"/>
              <a:chOff x="0" y="0"/>
              <a:chExt cx="1532172" cy="2252878"/>
            </a:xfrm>
          </p:grpSpPr>
          <p:sp>
            <p:nvSpPr>
              <p:cNvPr id="16" name="Freeform 16"/>
              <p:cNvSpPr/>
              <p:nvPr/>
            </p:nvSpPr>
            <p:spPr>
              <a:xfrm>
                <a:off x="0" y="0"/>
                <a:ext cx="1532172" cy="2252879"/>
              </a:xfrm>
              <a:custGeom>
                <a:avLst/>
                <a:gdLst/>
                <a:ahLst/>
                <a:cxnLst/>
                <a:rect l="l" t="t" r="r" b="b"/>
                <a:pathLst>
                  <a:path w="1532172" h="2252879">
                    <a:moveTo>
                      <a:pt x="1407711" y="2252878"/>
                    </a:moveTo>
                    <a:lnTo>
                      <a:pt x="124460" y="2252878"/>
                    </a:lnTo>
                    <a:cubicBezTo>
                      <a:pt x="55880" y="2252878"/>
                      <a:pt x="0" y="2196998"/>
                      <a:pt x="0" y="2128418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407712" y="0"/>
                    </a:lnTo>
                    <a:cubicBezTo>
                      <a:pt x="1476292" y="0"/>
                      <a:pt x="1532172" y="55880"/>
                      <a:pt x="1532172" y="124460"/>
                    </a:cubicBezTo>
                    <a:lnTo>
                      <a:pt x="1532172" y="2128419"/>
                    </a:lnTo>
                    <a:cubicBezTo>
                      <a:pt x="1532172" y="2196998"/>
                      <a:pt x="1476292" y="2252879"/>
                      <a:pt x="1407712" y="2252879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7" name="Group 17"/>
          <p:cNvGrpSpPr/>
          <p:nvPr/>
        </p:nvGrpSpPr>
        <p:grpSpPr>
          <a:xfrm rot="5400000">
            <a:off x="4372273" y="7498558"/>
            <a:ext cx="2399186" cy="3435681"/>
            <a:chOff x="0" y="0"/>
            <a:chExt cx="3198915" cy="4580908"/>
          </a:xfrm>
        </p:grpSpPr>
        <p:grpSp>
          <p:nvGrpSpPr>
            <p:cNvPr id="18" name="Group 18"/>
            <p:cNvGrpSpPr/>
            <p:nvPr/>
          </p:nvGrpSpPr>
          <p:grpSpPr>
            <a:xfrm>
              <a:off x="0" y="0"/>
              <a:ext cx="3198915" cy="4580908"/>
              <a:chOff x="0" y="0"/>
              <a:chExt cx="1542992" cy="2209595"/>
            </a:xfrm>
          </p:grpSpPr>
          <p:sp>
            <p:nvSpPr>
              <p:cNvPr id="19" name="Freeform 19"/>
              <p:cNvSpPr/>
              <p:nvPr/>
            </p:nvSpPr>
            <p:spPr>
              <a:xfrm>
                <a:off x="0" y="0"/>
                <a:ext cx="1542993" cy="2209595"/>
              </a:xfrm>
              <a:custGeom>
                <a:avLst/>
                <a:gdLst/>
                <a:ahLst/>
                <a:cxnLst/>
                <a:rect l="l" t="t" r="r" b="b"/>
                <a:pathLst>
                  <a:path w="1542993" h="2209595">
                    <a:moveTo>
                      <a:pt x="1418532" y="2209595"/>
                    </a:moveTo>
                    <a:lnTo>
                      <a:pt x="124460" y="2209595"/>
                    </a:lnTo>
                    <a:cubicBezTo>
                      <a:pt x="55880" y="2209595"/>
                      <a:pt x="0" y="2153715"/>
                      <a:pt x="0" y="2085135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418533" y="0"/>
                    </a:lnTo>
                    <a:cubicBezTo>
                      <a:pt x="1487112" y="0"/>
                      <a:pt x="1542993" y="55880"/>
                      <a:pt x="1542993" y="124460"/>
                    </a:cubicBezTo>
                    <a:lnTo>
                      <a:pt x="1542993" y="2085135"/>
                    </a:lnTo>
                    <a:cubicBezTo>
                      <a:pt x="1542993" y="2153715"/>
                      <a:pt x="1487112" y="2209595"/>
                      <a:pt x="1418533" y="2209595"/>
                    </a:cubicBezTo>
                    <a:close/>
                  </a:path>
                </a:pathLst>
              </a:custGeom>
              <a:solidFill>
                <a:srgbClr val="7F0000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" name="Group 20"/>
            <p:cNvGrpSpPr/>
            <p:nvPr/>
          </p:nvGrpSpPr>
          <p:grpSpPr>
            <a:xfrm>
              <a:off x="139540" y="143816"/>
              <a:ext cx="2919835" cy="4293275"/>
              <a:chOff x="0" y="0"/>
              <a:chExt cx="1532172" cy="2252878"/>
            </a:xfrm>
          </p:grpSpPr>
          <p:sp>
            <p:nvSpPr>
              <p:cNvPr id="21" name="Freeform 21"/>
              <p:cNvSpPr/>
              <p:nvPr/>
            </p:nvSpPr>
            <p:spPr>
              <a:xfrm>
                <a:off x="0" y="0"/>
                <a:ext cx="1532172" cy="2252879"/>
              </a:xfrm>
              <a:custGeom>
                <a:avLst/>
                <a:gdLst/>
                <a:ahLst/>
                <a:cxnLst/>
                <a:rect l="l" t="t" r="r" b="b"/>
                <a:pathLst>
                  <a:path w="1532172" h="2252879">
                    <a:moveTo>
                      <a:pt x="1407711" y="2252878"/>
                    </a:moveTo>
                    <a:lnTo>
                      <a:pt x="124460" y="2252878"/>
                    </a:lnTo>
                    <a:cubicBezTo>
                      <a:pt x="55880" y="2252878"/>
                      <a:pt x="0" y="2196998"/>
                      <a:pt x="0" y="2128418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407712" y="0"/>
                    </a:lnTo>
                    <a:cubicBezTo>
                      <a:pt x="1476292" y="0"/>
                      <a:pt x="1532172" y="55880"/>
                      <a:pt x="1532172" y="124460"/>
                    </a:cubicBezTo>
                    <a:lnTo>
                      <a:pt x="1532172" y="2128419"/>
                    </a:lnTo>
                    <a:cubicBezTo>
                      <a:pt x="1532172" y="2196998"/>
                      <a:pt x="1476292" y="2252879"/>
                      <a:pt x="1407712" y="2252879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2" name="Group 22"/>
          <p:cNvGrpSpPr/>
          <p:nvPr/>
        </p:nvGrpSpPr>
        <p:grpSpPr>
          <a:xfrm rot="5400000">
            <a:off x="814117" y="-201564"/>
            <a:ext cx="2399186" cy="3435681"/>
            <a:chOff x="0" y="0"/>
            <a:chExt cx="3198915" cy="4580908"/>
          </a:xfrm>
        </p:grpSpPr>
        <p:grpSp>
          <p:nvGrpSpPr>
            <p:cNvPr id="23" name="Group 23"/>
            <p:cNvGrpSpPr/>
            <p:nvPr/>
          </p:nvGrpSpPr>
          <p:grpSpPr>
            <a:xfrm>
              <a:off x="0" y="0"/>
              <a:ext cx="3198915" cy="4580908"/>
              <a:chOff x="0" y="0"/>
              <a:chExt cx="1542992" cy="2209595"/>
            </a:xfrm>
          </p:grpSpPr>
          <p:sp>
            <p:nvSpPr>
              <p:cNvPr id="24" name="Freeform 24"/>
              <p:cNvSpPr/>
              <p:nvPr/>
            </p:nvSpPr>
            <p:spPr>
              <a:xfrm>
                <a:off x="0" y="0"/>
                <a:ext cx="1542993" cy="2209595"/>
              </a:xfrm>
              <a:custGeom>
                <a:avLst/>
                <a:gdLst/>
                <a:ahLst/>
                <a:cxnLst/>
                <a:rect l="l" t="t" r="r" b="b"/>
                <a:pathLst>
                  <a:path w="1542993" h="2209595">
                    <a:moveTo>
                      <a:pt x="1418532" y="2209595"/>
                    </a:moveTo>
                    <a:lnTo>
                      <a:pt x="124460" y="2209595"/>
                    </a:lnTo>
                    <a:cubicBezTo>
                      <a:pt x="55880" y="2209595"/>
                      <a:pt x="0" y="2153715"/>
                      <a:pt x="0" y="2085135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418533" y="0"/>
                    </a:lnTo>
                    <a:cubicBezTo>
                      <a:pt x="1487112" y="0"/>
                      <a:pt x="1542993" y="55880"/>
                      <a:pt x="1542993" y="124460"/>
                    </a:cubicBezTo>
                    <a:lnTo>
                      <a:pt x="1542993" y="2085135"/>
                    </a:lnTo>
                    <a:cubicBezTo>
                      <a:pt x="1542993" y="2153715"/>
                      <a:pt x="1487112" y="2209595"/>
                      <a:pt x="1418533" y="2209595"/>
                    </a:cubicBezTo>
                    <a:close/>
                  </a:path>
                </a:pathLst>
              </a:custGeom>
              <a:solidFill>
                <a:srgbClr val="7F0000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" name="Group 25"/>
            <p:cNvGrpSpPr/>
            <p:nvPr/>
          </p:nvGrpSpPr>
          <p:grpSpPr>
            <a:xfrm>
              <a:off x="139540" y="143816"/>
              <a:ext cx="2919835" cy="4293275"/>
              <a:chOff x="0" y="0"/>
              <a:chExt cx="1532172" cy="2252878"/>
            </a:xfrm>
          </p:grpSpPr>
          <p:sp>
            <p:nvSpPr>
              <p:cNvPr id="26" name="Freeform 26"/>
              <p:cNvSpPr/>
              <p:nvPr/>
            </p:nvSpPr>
            <p:spPr>
              <a:xfrm>
                <a:off x="0" y="0"/>
                <a:ext cx="1532172" cy="2252879"/>
              </a:xfrm>
              <a:custGeom>
                <a:avLst/>
                <a:gdLst/>
                <a:ahLst/>
                <a:cxnLst/>
                <a:rect l="l" t="t" r="r" b="b"/>
                <a:pathLst>
                  <a:path w="1532172" h="2252879">
                    <a:moveTo>
                      <a:pt x="1407711" y="2252878"/>
                    </a:moveTo>
                    <a:lnTo>
                      <a:pt x="124460" y="2252878"/>
                    </a:lnTo>
                    <a:cubicBezTo>
                      <a:pt x="55880" y="2252878"/>
                      <a:pt x="0" y="2196998"/>
                      <a:pt x="0" y="2128418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407712" y="0"/>
                    </a:lnTo>
                    <a:cubicBezTo>
                      <a:pt x="1476292" y="0"/>
                      <a:pt x="1532172" y="55880"/>
                      <a:pt x="1532172" y="124460"/>
                    </a:cubicBezTo>
                    <a:lnTo>
                      <a:pt x="1532172" y="2128419"/>
                    </a:lnTo>
                    <a:cubicBezTo>
                      <a:pt x="1532172" y="2196998"/>
                      <a:pt x="1476292" y="2252879"/>
                      <a:pt x="1407712" y="2252879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7" name="Group 27"/>
          <p:cNvGrpSpPr/>
          <p:nvPr/>
        </p:nvGrpSpPr>
        <p:grpSpPr>
          <a:xfrm rot="5400000">
            <a:off x="814117" y="2365806"/>
            <a:ext cx="2399186" cy="3435681"/>
            <a:chOff x="0" y="0"/>
            <a:chExt cx="3198915" cy="4580908"/>
          </a:xfrm>
        </p:grpSpPr>
        <p:grpSp>
          <p:nvGrpSpPr>
            <p:cNvPr id="28" name="Group 28"/>
            <p:cNvGrpSpPr/>
            <p:nvPr/>
          </p:nvGrpSpPr>
          <p:grpSpPr>
            <a:xfrm>
              <a:off x="0" y="0"/>
              <a:ext cx="3198915" cy="4580908"/>
              <a:chOff x="0" y="0"/>
              <a:chExt cx="1542992" cy="2209595"/>
            </a:xfrm>
          </p:grpSpPr>
          <p:sp>
            <p:nvSpPr>
              <p:cNvPr id="29" name="Freeform 29"/>
              <p:cNvSpPr/>
              <p:nvPr/>
            </p:nvSpPr>
            <p:spPr>
              <a:xfrm>
                <a:off x="0" y="0"/>
                <a:ext cx="1542993" cy="2209595"/>
              </a:xfrm>
              <a:custGeom>
                <a:avLst/>
                <a:gdLst/>
                <a:ahLst/>
                <a:cxnLst/>
                <a:rect l="l" t="t" r="r" b="b"/>
                <a:pathLst>
                  <a:path w="1542993" h="2209595">
                    <a:moveTo>
                      <a:pt x="1418532" y="2209595"/>
                    </a:moveTo>
                    <a:lnTo>
                      <a:pt x="124460" y="2209595"/>
                    </a:lnTo>
                    <a:cubicBezTo>
                      <a:pt x="55880" y="2209595"/>
                      <a:pt x="0" y="2153715"/>
                      <a:pt x="0" y="2085135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418533" y="0"/>
                    </a:lnTo>
                    <a:cubicBezTo>
                      <a:pt x="1487112" y="0"/>
                      <a:pt x="1542993" y="55880"/>
                      <a:pt x="1542993" y="124460"/>
                    </a:cubicBezTo>
                    <a:lnTo>
                      <a:pt x="1542993" y="2085135"/>
                    </a:lnTo>
                    <a:cubicBezTo>
                      <a:pt x="1542993" y="2153715"/>
                      <a:pt x="1487112" y="2209595"/>
                      <a:pt x="1418533" y="2209595"/>
                    </a:cubicBezTo>
                    <a:close/>
                  </a:path>
                </a:pathLst>
              </a:custGeom>
              <a:solidFill>
                <a:srgbClr val="7F0000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" name="Group 30"/>
            <p:cNvGrpSpPr/>
            <p:nvPr/>
          </p:nvGrpSpPr>
          <p:grpSpPr>
            <a:xfrm>
              <a:off x="139540" y="143816"/>
              <a:ext cx="2919835" cy="4293275"/>
              <a:chOff x="0" y="0"/>
              <a:chExt cx="1532172" cy="2252878"/>
            </a:xfrm>
          </p:grpSpPr>
          <p:sp>
            <p:nvSpPr>
              <p:cNvPr id="31" name="Freeform 31"/>
              <p:cNvSpPr/>
              <p:nvPr/>
            </p:nvSpPr>
            <p:spPr>
              <a:xfrm>
                <a:off x="0" y="0"/>
                <a:ext cx="1532172" cy="2252879"/>
              </a:xfrm>
              <a:custGeom>
                <a:avLst/>
                <a:gdLst/>
                <a:ahLst/>
                <a:cxnLst/>
                <a:rect l="l" t="t" r="r" b="b"/>
                <a:pathLst>
                  <a:path w="1532172" h="2252879">
                    <a:moveTo>
                      <a:pt x="1407711" y="2252878"/>
                    </a:moveTo>
                    <a:lnTo>
                      <a:pt x="124460" y="2252878"/>
                    </a:lnTo>
                    <a:cubicBezTo>
                      <a:pt x="55880" y="2252878"/>
                      <a:pt x="0" y="2196998"/>
                      <a:pt x="0" y="2128418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407712" y="0"/>
                    </a:lnTo>
                    <a:cubicBezTo>
                      <a:pt x="1476292" y="0"/>
                      <a:pt x="1532172" y="55880"/>
                      <a:pt x="1532172" y="124460"/>
                    </a:cubicBezTo>
                    <a:lnTo>
                      <a:pt x="1532172" y="2128419"/>
                    </a:lnTo>
                    <a:cubicBezTo>
                      <a:pt x="1532172" y="2196998"/>
                      <a:pt x="1476292" y="2252879"/>
                      <a:pt x="1407712" y="2252879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2" name="Group 32"/>
          <p:cNvGrpSpPr/>
          <p:nvPr/>
        </p:nvGrpSpPr>
        <p:grpSpPr>
          <a:xfrm rot="5400000">
            <a:off x="814117" y="4952235"/>
            <a:ext cx="2399186" cy="3435681"/>
            <a:chOff x="0" y="0"/>
            <a:chExt cx="3198915" cy="4580908"/>
          </a:xfrm>
        </p:grpSpPr>
        <p:grpSp>
          <p:nvGrpSpPr>
            <p:cNvPr id="33" name="Group 33"/>
            <p:cNvGrpSpPr/>
            <p:nvPr/>
          </p:nvGrpSpPr>
          <p:grpSpPr>
            <a:xfrm>
              <a:off x="0" y="0"/>
              <a:ext cx="3198915" cy="4580908"/>
              <a:chOff x="0" y="0"/>
              <a:chExt cx="1542992" cy="2209595"/>
            </a:xfrm>
          </p:grpSpPr>
          <p:sp>
            <p:nvSpPr>
              <p:cNvPr id="34" name="Freeform 34"/>
              <p:cNvSpPr/>
              <p:nvPr/>
            </p:nvSpPr>
            <p:spPr>
              <a:xfrm>
                <a:off x="0" y="0"/>
                <a:ext cx="1542993" cy="2209595"/>
              </a:xfrm>
              <a:custGeom>
                <a:avLst/>
                <a:gdLst/>
                <a:ahLst/>
                <a:cxnLst/>
                <a:rect l="l" t="t" r="r" b="b"/>
                <a:pathLst>
                  <a:path w="1542993" h="2209595">
                    <a:moveTo>
                      <a:pt x="1418532" y="2209595"/>
                    </a:moveTo>
                    <a:lnTo>
                      <a:pt x="124460" y="2209595"/>
                    </a:lnTo>
                    <a:cubicBezTo>
                      <a:pt x="55880" y="2209595"/>
                      <a:pt x="0" y="2153715"/>
                      <a:pt x="0" y="2085135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418533" y="0"/>
                    </a:lnTo>
                    <a:cubicBezTo>
                      <a:pt x="1487112" y="0"/>
                      <a:pt x="1542993" y="55880"/>
                      <a:pt x="1542993" y="124460"/>
                    </a:cubicBezTo>
                    <a:lnTo>
                      <a:pt x="1542993" y="2085135"/>
                    </a:lnTo>
                    <a:cubicBezTo>
                      <a:pt x="1542993" y="2153715"/>
                      <a:pt x="1487112" y="2209595"/>
                      <a:pt x="1418533" y="2209595"/>
                    </a:cubicBezTo>
                    <a:close/>
                  </a:path>
                </a:pathLst>
              </a:custGeom>
              <a:solidFill>
                <a:srgbClr val="7F0000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5" name="Group 35"/>
            <p:cNvGrpSpPr/>
            <p:nvPr/>
          </p:nvGrpSpPr>
          <p:grpSpPr>
            <a:xfrm>
              <a:off x="139540" y="143816"/>
              <a:ext cx="2919835" cy="4293275"/>
              <a:chOff x="0" y="0"/>
              <a:chExt cx="1532172" cy="2252878"/>
            </a:xfrm>
          </p:grpSpPr>
          <p:sp>
            <p:nvSpPr>
              <p:cNvPr id="36" name="Freeform 36"/>
              <p:cNvSpPr/>
              <p:nvPr/>
            </p:nvSpPr>
            <p:spPr>
              <a:xfrm>
                <a:off x="0" y="0"/>
                <a:ext cx="1532172" cy="2252879"/>
              </a:xfrm>
              <a:custGeom>
                <a:avLst/>
                <a:gdLst/>
                <a:ahLst/>
                <a:cxnLst/>
                <a:rect l="l" t="t" r="r" b="b"/>
                <a:pathLst>
                  <a:path w="1532172" h="2252879">
                    <a:moveTo>
                      <a:pt x="1407711" y="2252878"/>
                    </a:moveTo>
                    <a:lnTo>
                      <a:pt x="124460" y="2252878"/>
                    </a:lnTo>
                    <a:cubicBezTo>
                      <a:pt x="55880" y="2252878"/>
                      <a:pt x="0" y="2196998"/>
                      <a:pt x="0" y="2128418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407712" y="0"/>
                    </a:lnTo>
                    <a:cubicBezTo>
                      <a:pt x="1476292" y="0"/>
                      <a:pt x="1532172" y="55880"/>
                      <a:pt x="1532172" y="124460"/>
                    </a:cubicBezTo>
                    <a:lnTo>
                      <a:pt x="1532172" y="2128419"/>
                    </a:lnTo>
                    <a:cubicBezTo>
                      <a:pt x="1532172" y="2196998"/>
                      <a:pt x="1476292" y="2252879"/>
                      <a:pt x="1407712" y="2252879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7" name="Group 37"/>
          <p:cNvGrpSpPr/>
          <p:nvPr/>
        </p:nvGrpSpPr>
        <p:grpSpPr>
          <a:xfrm rot="5400000">
            <a:off x="814117" y="7519605"/>
            <a:ext cx="2399186" cy="3435681"/>
            <a:chOff x="0" y="0"/>
            <a:chExt cx="3198915" cy="4580908"/>
          </a:xfrm>
        </p:grpSpPr>
        <p:grpSp>
          <p:nvGrpSpPr>
            <p:cNvPr id="38" name="Group 38"/>
            <p:cNvGrpSpPr/>
            <p:nvPr/>
          </p:nvGrpSpPr>
          <p:grpSpPr>
            <a:xfrm>
              <a:off x="0" y="0"/>
              <a:ext cx="3198915" cy="4580908"/>
              <a:chOff x="0" y="0"/>
              <a:chExt cx="1542992" cy="2209595"/>
            </a:xfrm>
          </p:grpSpPr>
          <p:sp>
            <p:nvSpPr>
              <p:cNvPr id="39" name="Freeform 39"/>
              <p:cNvSpPr/>
              <p:nvPr/>
            </p:nvSpPr>
            <p:spPr>
              <a:xfrm>
                <a:off x="0" y="0"/>
                <a:ext cx="1542993" cy="2209595"/>
              </a:xfrm>
              <a:custGeom>
                <a:avLst/>
                <a:gdLst/>
                <a:ahLst/>
                <a:cxnLst/>
                <a:rect l="l" t="t" r="r" b="b"/>
                <a:pathLst>
                  <a:path w="1542993" h="2209595">
                    <a:moveTo>
                      <a:pt x="1418532" y="2209595"/>
                    </a:moveTo>
                    <a:lnTo>
                      <a:pt x="124460" y="2209595"/>
                    </a:lnTo>
                    <a:cubicBezTo>
                      <a:pt x="55880" y="2209595"/>
                      <a:pt x="0" y="2153715"/>
                      <a:pt x="0" y="2085135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418533" y="0"/>
                    </a:lnTo>
                    <a:cubicBezTo>
                      <a:pt x="1487112" y="0"/>
                      <a:pt x="1542993" y="55880"/>
                      <a:pt x="1542993" y="124460"/>
                    </a:cubicBezTo>
                    <a:lnTo>
                      <a:pt x="1542993" y="2085135"/>
                    </a:lnTo>
                    <a:cubicBezTo>
                      <a:pt x="1542993" y="2153715"/>
                      <a:pt x="1487112" y="2209595"/>
                      <a:pt x="1418533" y="2209595"/>
                    </a:cubicBezTo>
                    <a:close/>
                  </a:path>
                </a:pathLst>
              </a:custGeom>
              <a:solidFill>
                <a:srgbClr val="7F0000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0" name="Group 40"/>
            <p:cNvGrpSpPr/>
            <p:nvPr/>
          </p:nvGrpSpPr>
          <p:grpSpPr>
            <a:xfrm>
              <a:off x="139540" y="143816"/>
              <a:ext cx="2919835" cy="4293275"/>
              <a:chOff x="0" y="0"/>
              <a:chExt cx="1532172" cy="2252878"/>
            </a:xfrm>
          </p:grpSpPr>
          <p:sp>
            <p:nvSpPr>
              <p:cNvPr id="41" name="Freeform 41"/>
              <p:cNvSpPr/>
              <p:nvPr/>
            </p:nvSpPr>
            <p:spPr>
              <a:xfrm>
                <a:off x="0" y="0"/>
                <a:ext cx="1532172" cy="2252879"/>
              </a:xfrm>
              <a:custGeom>
                <a:avLst/>
                <a:gdLst/>
                <a:ahLst/>
                <a:cxnLst/>
                <a:rect l="l" t="t" r="r" b="b"/>
                <a:pathLst>
                  <a:path w="1532172" h="2252879">
                    <a:moveTo>
                      <a:pt x="1407711" y="2252878"/>
                    </a:moveTo>
                    <a:lnTo>
                      <a:pt x="124460" y="2252878"/>
                    </a:lnTo>
                    <a:cubicBezTo>
                      <a:pt x="55880" y="2252878"/>
                      <a:pt x="0" y="2196998"/>
                      <a:pt x="0" y="2128418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407712" y="0"/>
                    </a:lnTo>
                    <a:cubicBezTo>
                      <a:pt x="1476292" y="0"/>
                      <a:pt x="1532172" y="55880"/>
                      <a:pt x="1532172" y="124460"/>
                    </a:cubicBezTo>
                    <a:lnTo>
                      <a:pt x="1532172" y="2128419"/>
                    </a:lnTo>
                    <a:cubicBezTo>
                      <a:pt x="1532172" y="2196998"/>
                      <a:pt x="1476292" y="2252879"/>
                      <a:pt x="1407712" y="2252879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2" name="TextBox 42"/>
          <p:cNvSpPr txBox="1"/>
          <p:nvPr/>
        </p:nvSpPr>
        <p:spPr>
          <a:xfrm>
            <a:off x="4161483" y="717900"/>
            <a:ext cx="2820766" cy="87203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 rtl="1">
              <a:lnSpc>
                <a:spcPts val="3359"/>
              </a:lnSpc>
              <a:spcBef>
                <a:spcPct val="0"/>
              </a:spcBef>
            </a:pPr>
            <a:r>
              <a:rPr lang="he-IL" sz="2399" dirty="0">
                <a:solidFill>
                  <a:srgbClr val="000000"/>
                </a:solidFill>
                <a:latin typeface="Alef"/>
                <a:ea typeface="Alef"/>
                <a:cs typeface="Alef"/>
                <a:sym typeface="Alef"/>
                <a:rtl/>
              </a:rPr>
              <a:t>במילה אחת: מהי ארוחת הבוקר שלך?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526045" y="717900"/>
            <a:ext cx="2820766" cy="129137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 rtl="1">
              <a:lnSpc>
                <a:spcPts val="3359"/>
              </a:lnSpc>
              <a:spcBef>
                <a:spcPct val="0"/>
              </a:spcBef>
            </a:pPr>
            <a:r>
              <a:rPr lang="he-IL" sz="2399" dirty="0">
                <a:solidFill>
                  <a:srgbClr val="000000"/>
                </a:solidFill>
                <a:latin typeface="Alef"/>
                <a:ea typeface="Alef"/>
                <a:cs typeface="Alef"/>
                <a:sym typeface="Alef"/>
                <a:rtl/>
              </a:rPr>
              <a:t>למה הייתה מנוצלת שעה נוספת בבוקר שלך?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4161483" y="3237826"/>
            <a:ext cx="2820766" cy="8153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 rtl="1">
              <a:lnSpc>
                <a:spcPts val="3359"/>
              </a:lnSpc>
              <a:spcBef>
                <a:spcPct val="0"/>
              </a:spcBef>
            </a:pPr>
            <a:r>
              <a:rPr lang="he-IL" sz="2399" dirty="0">
                <a:solidFill>
                  <a:srgbClr val="000000"/>
                </a:solidFill>
                <a:latin typeface="Alef"/>
                <a:ea typeface="Alef"/>
                <a:cs typeface="Alef"/>
                <a:sym typeface="Alef"/>
                <a:rtl/>
              </a:rPr>
              <a:t>מה המקום האהוב עליך בעולם?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527317" y="3284691"/>
            <a:ext cx="2896776" cy="172739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 rtl="1">
              <a:lnSpc>
                <a:spcPts val="3359"/>
              </a:lnSpc>
              <a:spcBef>
                <a:spcPct val="0"/>
              </a:spcBef>
            </a:pPr>
            <a:r>
              <a:rPr lang="he-IL" sz="2399" dirty="0">
                <a:solidFill>
                  <a:srgbClr val="000000"/>
                </a:solidFill>
                <a:latin typeface="Alef"/>
                <a:ea typeface="Alef"/>
                <a:cs typeface="Alef"/>
                <a:sym typeface="Alef"/>
                <a:rtl/>
              </a:rPr>
              <a:t>אם היה אפשר לאכול רק סוג אחד של אוכל במשך שנה, איזה אוכל זה היה?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4161483" y="5824255"/>
            <a:ext cx="2820766" cy="12344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 rtl="1">
              <a:lnSpc>
                <a:spcPts val="3359"/>
              </a:lnSpc>
              <a:spcBef>
                <a:spcPct val="0"/>
              </a:spcBef>
            </a:pPr>
            <a:r>
              <a:rPr lang="he-IL" sz="2399" dirty="0">
                <a:solidFill>
                  <a:srgbClr val="000000"/>
                </a:solidFill>
                <a:latin typeface="Alef"/>
                <a:ea typeface="Alef"/>
                <a:cs typeface="Alef"/>
                <a:sym typeface="Alef"/>
                <a:rtl/>
              </a:rPr>
              <a:t>מה הדבר הכי חשוב שלמדת על עצמך בשנים האחרונות?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603327" y="5826164"/>
            <a:ext cx="2820766" cy="17440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 rtl="1">
              <a:lnSpc>
                <a:spcPts val="3359"/>
              </a:lnSpc>
              <a:spcBef>
                <a:spcPct val="0"/>
              </a:spcBef>
            </a:pPr>
            <a:r>
              <a:rPr lang="he-IL" sz="2399" dirty="0">
                <a:solidFill>
                  <a:srgbClr val="000000"/>
                </a:solidFill>
                <a:latin typeface="Alef"/>
                <a:ea typeface="Alef"/>
                <a:cs typeface="Alef"/>
                <a:sym typeface="Alef"/>
                <a:rtl/>
              </a:rPr>
              <a:t>אם היה אפשר לבחור לעסוק בכל מקצוע, איזה מקצוע היה הבחירה שלך?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4161483" y="8411392"/>
            <a:ext cx="2820766" cy="16535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 rtl="1">
              <a:lnSpc>
                <a:spcPts val="3359"/>
              </a:lnSpc>
              <a:spcBef>
                <a:spcPct val="0"/>
              </a:spcBef>
            </a:pPr>
            <a:r>
              <a:rPr lang="he-IL" sz="2399" dirty="0">
                <a:solidFill>
                  <a:srgbClr val="000000"/>
                </a:solidFill>
                <a:latin typeface="Alef"/>
                <a:ea typeface="Alef"/>
                <a:cs typeface="Alef"/>
                <a:sym typeface="Alef"/>
                <a:rtl/>
              </a:rPr>
              <a:t>איזה עסק היית רוצה להקים אם הייתה לך כמות כסף בלתי מוגבלת?</a:t>
            </a:r>
          </a:p>
        </p:txBody>
      </p:sp>
      <p:sp>
        <p:nvSpPr>
          <p:cNvPr id="49" name="TextBox 49"/>
          <p:cNvSpPr txBox="1"/>
          <p:nvPr/>
        </p:nvSpPr>
        <p:spPr>
          <a:xfrm>
            <a:off x="526045" y="8412593"/>
            <a:ext cx="2820766" cy="12344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 rtl="1">
              <a:lnSpc>
                <a:spcPts val="3359"/>
              </a:lnSpc>
              <a:spcBef>
                <a:spcPct val="0"/>
              </a:spcBef>
            </a:pPr>
            <a:r>
              <a:rPr lang="he-IL" sz="2399" dirty="0">
                <a:solidFill>
                  <a:srgbClr val="000000"/>
                </a:solidFill>
                <a:latin typeface="Alef"/>
                <a:ea typeface="Alef"/>
                <a:cs typeface="Alef"/>
                <a:sym typeface="Alef"/>
                <a:rtl/>
              </a:rPr>
              <a:t>איזה חפץ לא שימושי יש לך שלעולם לא ייזרק?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5400000">
            <a:off x="4372273" y="-222610"/>
            <a:ext cx="2399186" cy="3435681"/>
            <a:chOff x="0" y="0"/>
            <a:chExt cx="3198915" cy="4580908"/>
          </a:xfrm>
        </p:grpSpPr>
        <p:grpSp>
          <p:nvGrpSpPr>
            <p:cNvPr id="3" name="Group 3"/>
            <p:cNvGrpSpPr/>
            <p:nvPr/>
          </p:nvGrpSpPr>
          <p:grpSpPr>
            <a:xfrm>
              <a:off x="0" y="0"/>
              <a:ext cx="3198915" cy="4580908"/>
              <a:chOff x="0" y="0"/>
              <a:chExt cx="1542992" cy="2209595"/>
            </a:xfrm>
          </p:grpSpPr>
          <p:sp>
            <p:nvSpPr>
              <p:cNvPr id="4" name="Freeform 4"/>
              <p:cNvSpPr/>
              <p:nvPr/>
            </p:nvSpPr>
            <p:spPr>
              <a:xfrm>
                <a:off x="0" y="0"/>
                <a:ext cx="1542993" cy="2209595"/>
              </a:xfrm>
              <a:custGeom>
                <a:avLst/>
                <a:gdLst/>
                <a:ahLst/>
                <a:cxnLst/>
                <a:rect l="l" t="t" r="r" b="b"/>
                <a:pathLst>
                  <a:path w="1542993" h="2209595">
                    <a:moveTo>
                      <a:pt x="1418532" y="2209595"/>
                    </a:moveTo>
                    <a:lnTo>
                      <a:pt x="124460" y="2209595"/>
                    </a:lnTo>
                    <a:cubicBezTo>
                      <a:pt x="55880" y="2209595"/>
                      <a:pt x="0" y="2153715"/>
                      <a:pt x="0" y="2085135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418533" y="0"/>
                    </a:lnTo>
                    <a:cubicBezTo>
                      <a:pt x="1487112" y="0"/>
                      <a:pt x="1542993" y="55880"/>
                      <a:pt x="1542993" y="124460"/>
                    </a:cubicBezTo>
                    <a:lnTo>
                      <a:pt x="1542993" y="2085135"/>
                    </a:lnTo>
                    <a:cubicBezTo>
                      <a:pt x="1542993" y="2153715"/>
                      <a:pt x="1487112" y="2209595"/>
                      <a:pt x="1418533" y="2209595"/>
                    </a:cubicBezTo>
                    <a:close/>
                  </a:path>
                </a:pathLst>
              </a:custGeom>
              <a:solidFill>
                <a:srgbClr val="7F0000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" name="Group 5"/>
            <p:cNvGrpSpPr/>
            <p:nvPr/>
          </p:nvGrpSpPr>
          <p:grpSpPr>
            <a:xfrm>
              <a:off x="139540" y="143816"/>
              <a:ext cx="2919835" cy="4293275"/>
              <a:chOff x="0" y="0"/>
              <a:chExt cx="1532172" cy="2252878"/>
            </a:xfrm>
          </p:grpSpPr>
          <p:sp>
            <p:nvSpPr>
              <p:cNvPr id="6" name="Freeform 6"/>
              <p:cNvSpPr/>
              <p:nvPr/>
            </p:nvSpPr>
            <p:spPr>
              <a:xfrm>
                <a:off x="0" y="0"/>
                <a:ext cx="1532172" cy="2252879"/>
              </a:xfrm>
              <a:custGeom>
                <a:avLst/>
                <a:gdLst/>
                <a:ahLst/>
                <a:cxnLst/>
                <a:rect l="l" t="t" r="r" b="b"/>
                <a:pathLst>
                  <a:path w="1532172" h="2252879">
                    <a:moveTo>
                      <a:pt x="1407711" y="2252878"/>
                    </a:moveTo>
                    <a:lnTo>
                      <a:pt x="124460" y="2252878"/>
                    </a:lnTo>
                    <a:cubicBezTo>
                      <a:pt x="55880" y="2252878"/>
                      <a:pt x="0" y="2196998"/>
                      <a:pt x="0" y="2128418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407712" y="0"/>
                    </a:lnTo>
                    <a:cubicBezTo>
                      <a:pt x="1476292" y="0"/>
                      <a:pt x="1532172" y="55880"/>
                      <a:pt x="1532172" y="124460"/>
                    </a:cubicBezTo>
                    <a:lnTo>
                      <a:pt x="1532172" y="2128419"/>
                    </a:lnTo>
                    <a:cubicBezTo>
                      <a:pt x="1532172" y="2196998"/>
                      <a:pt x="1476292" y="2252879"/>
                      <a:pt x="1407712" y="2252879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" name="Group 7"/>
          <p:cNvGrpSpPr/>
          <p:nvPr/>
        </p:nvGrpSpPr>
        <p:grpSpPr>
          <a:xfrm rot="5400000">
            <a:off x="4372273" y="2344759"/>
            <a:ext cx="2399186" cy="3435681"/>
            <a:chOff x="0" y="0"/>
            <a:chExt cx="3198915" cy="4580908"/>
          </a:xfrm>
        </p:grpSpPr>
        <p:grpSp>
          <p:nvGrpSpPr>
            <p:cNvPr id="8" name="Group 8"/>
            <p:cNvGrpSpPr/>
            <p:nvPr/>
          </p:nvGrpSpPr>
          <p:grpSpPr>
            <a:xfrm>
              <a:off x="0" y="0"/>
              <a:ext cx="3198915" cy="4580908"/>
              <a:chOff x="0" y="0"/>
              <a:chExt cx="1542992" cy="2209595"/>
            </a:xfrm>
          </p:grpSpPr>
          <p:sp>
            <p:nvSpPr>
              <p:cNvPr id="9" name="Freeform 9"/>
              <p:cNvSpPr/>
              <p:nvPr/>
            </p:nvSpPr>
            <p:spPr>
              <a:xfrm>
                <a:off x="0" y="0"/>
                <a:ext cx="1542993" cy="2209595"/>
              </a:xfrm>
              <a:custGeom>
                <a:avLst/>
                <a:gdLst/>
                <a:ahLst/>
                <a:cxnLst/>
                <a:rect l="l" t="t" r="r" b="b"/>
                <a:pathLst>
                  <a:path w="1542993" h="2209595">
                    <a:moveTo>
                      <a:pt x="1418532" y="2209595"/>
                    </a:moveTo>
                    <a:lnTo>
                      <a:pt x="124460" y="2209595"/>
                    </a:lnTo>
                    <a:cubicBezTo>
                      <a:pt x="55880" y="2209595"/>
                      <a:pt x="0" y="2153715"/>
                      <a:pt x="0" y="2085135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418533" y="0"/>
                    </a:lnTo>
                    <a:cubicBezTo>
                      <a:pt x="1487112" y="0"/>
                      <a:pt x="1542993" y="55880"/>
                      <a:pt x="1542993" y="124460"/>
                    </a:cubicBezTo>
                    <a:lnTo>
                      <a:pt x="1542993" y="2085135"/>
                    </a:lnTo>
                    <a:cubicBezTo>
                      <a:pt x="1542993" y="2153715"/>
                      <a:pt x="1487112" y="2209595"/>
                      <a:pt x="1418533" y="2209595"/>
                    </a:cubicBezTo>
                    <a:close/>
                  </a:path>
                </a:pathLst>
              </a:custGeom>
              <a:solidFill>
                <a:srgbClr val="7F0000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" name="Group 10"/>
            <p:cNvGrpSpPr/>
            <p:nvPr/>
          </p:nvGrpSpPr>
          <p:grpSpPr>
            <a:xfrm>
              <a:off x="139540" y="143816"/>
              <a:ext cx="2919835" cy="4293275"/>
              <a:chOff x="0" y="0"/>
              <a:chExt cx="1532172" cy="2252878"/>
            </a:xfrm>
          </p:grpSpPr>
          <p:sp>
            <p:nvSpPr>
              <p:cNvPr id="11" name="Freeform 11"/>
              <p:cNvSpPr/>
              <p:nvPr/>
            </p:nvSpPr>
            <p:spPr>
              <a:xfrm>
                <a:off x="0" y="0"/>
                <a:ext cx="1532172" cy="2252879"/>
              </a:xfrm>
              <a:custGeom>
                <a:avLst/>
                <a:gdLst/>
                <a:ahLst/>
                <a:cxnLst/>
                <a:rect l="l" t="t" r="r" b="b"/>
                <a:pathLst>
                  <a:path w="1532172" h="2252879">
                    <a:moveTo>
                      <a:pt x="1407711" y="2252878"/>
                    </a:moveTo>
                    <a:lnTo>
                      <a:pt x="124460" y="2252878"/>
                    </a:lnTo>
                    <a:cubicBezTo>
                      <a:pt x="55880" y="2252878"/>
                      <a:pt x="0" y="2196998"/>
                      <a:pt x="0" y="2128418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407712" y="0"/>
                    </a:lnTo>
                    <a:cubicBezTo>
                      <a:pt x="1476292" y="0"/>
                      <a:pt x="1532172" y="55880"/>
                      <a:pt x="1532172" y="124460"/>
                    </a:cubicBezTo>
                    <a:lnTo>
                      <a:pt x="1532172" y="2128419"/>
                    </a:lnTo>
                    <a:cubicBezTo>
                      <a:pt x="1532172" y="2196998"/>
                      <a:pt x="1476292" y="2252879"/>
                      <a:pt x="1407712" y="2252879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2" name="Group 12"/>
          <p:cNvGrpSpPr/>
          <p:nvPr/>
        </p:nvGrpSpPr>
        <p:grpSpPr>
          <a:xfrm rot="5400000">
            <a:off x="4372273" y="4931984"/>
            <a:ext cx="2399186" cy="3435681"/>
            <a:chOff x="0" y="0"/>
            <a:chExt cx="3198915" cy="4580908"/>
          </a:xfrm>
        </p:grpSpPr>
        <p:grpSp>
          <p:nvGrpSpPr>
            <p:cNvPr id="13" name="Group 13"/>
            <p:cNvGrpSpPr/>
            <p:nvPr/>
          </p:nvGrpSpPr>
          <p:grpSpPr>
            <a:xfrm>
              <a:off x="0" y="0"/>
              <a:ext cx="3198915" cy="4580908"/>
              <a:chOff x="0" y="0"/>
              <a:chExt cx="1542992" cy="2209595"/>
            </a:xfrm>
          </p:grpSpPr>
          <p:sp>
            <p:nvSpPr>
              <p:cNvPr id="14" name="Freeform 14"/>
              <p:cNvSpPr/>
              <p:nvPr/>
            </p:nvSpPr>
            <p:spPr>
              <a:xfrm>
                <a:off x="0" y="0"/>
                <a:ext cx="1542993" cy="2209595"/>
              </a:xfrm>
              <a:custGeom>
                <a:avLst/>
                <a:gdLst/>
                <a:ahLst/>
                <a:cxnLst/>
                <a:rect l="l" t="t" r="r" b="b"/>
                <a:pathLst>
                  <a:path w="1542993" h="2209595">
                    <a:moveTo>
                      <a:pt x="1418532" y="2209595"/>
                    </a:moveTo>
                    <a:lnTo>
                      <a:pt x="124460" y="2209595"/>
                    </a:lnTo>
                    <a:cubicBezTo>
                      <a:pt x="55880" y="2209595"/>
                      <a:pt x="0" y="2153715"/>
                      <a:pt x="0" y="2085135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418533" y="0"/>
                    </a:lnTo>
                    <a:cubicBezTo>
                      <a:pt x="1487112" y="0"/>
                      <a:pt x="1542993" y="55880"/>
                      <a:pt x="1542993" y="124460"/>
                    </a:cubicBezTo>
                    <a:lnTo>
                      <a:pt x="1542993" y="2085135"/>
                    </a:lnTo>
                    <a:cubicBezTo>
                      <a:pt x="1542993" y="2153715"/>
                      <a:pt x="1487112" y="2209595"/>
                      <a:pt x="1418533" y="2209595"/>
                    </a:cubicBezTo>
                    <a:close/>
                  </a:path>
                </a:pathLst>
              </a:custGeom>
              <a:solidFill>
                <a:srgbClr val="7F0000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" name="Group 15"/>
            <p:cNvGrpSpPr/>
            <p:nvPr/>
          </p:nvGrpSpPr>
          <p:grpSpPr>
            <a:xfrm>
              <a:off x="139540" y="143816"/>
              <a:ext cx="2919835" cy="4293275"/>
              <a:chOff x="0" y="0"/>
              <a:chExt cx="1532172" cy="2252878"/>
            </a:xfrm>
          </p:grpSpPr>
          <p:sp>
            <p:nvSpPr>
              <p:cNvPr id="16" name="Freeform 16"/>
              <p:cNvSpPr/>
              <p:nvPr/>
            </p:nvSpPr>
            <p:spPr>
              <a:xfrm>
                <a:off x="0" y="0"/>
                <a:ext cx="1532172" cy="2252879"/>
              </a:xfrm>
              <a:custGeom>
                <a:avLst/>
                <a:gdLst/>
                <a:ahLst/>
                <a:cxnLst/>
                <a:rect l="l" t="t" r="r" b="b"/>
                <a:pathLst>
                  <a:path w="1532172" h="2252879">
                    <a:moveTo>
                      <a:pt x="1407711" y="2252878"/>
                    </a:moveTo>
                    <a:lnTo>
                      <a:pt x="124460" y="2252878"/>
                    </a:lnTo>
                    <a:cubicBezTo>
                      <a:pt x="55880" y="2252878"/>
                      <a:pt x="0" y="2196998"/>
                      <a:pt x="0" y="2128418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407712" y="0"/>
                    </a:lnTo>
                    <a:cubicBezTo>
                      <a:pt x="1476292" y="0"/>
                      <a:pt x="1532172" y="55880"/>
                      <a:pt x="1532172" y="124460"/>
                    </a:cubicBezTo>
                    <a:lnTo>
                      <a:pt x="1532172" y="2128419"/>
                    </a:lnTo>
                    <a:cubicBezTo>
                      <a:pt x="1532172" y="2196998"/>
                      <a:pt x="1476292" y="2252879"/>
                      <a:pt x="1407712" y="2252879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7" name="Group 17"/>
          <p:cNvGrpSpPr/>
          <p:nvPr/>
        </p:nvGrpSpPr>
        <p:grpSpPr>
          <a:xfrm rot="5400000">
            <a:off x="4372273" y="7498558"/>
            <a:ext cx="2399186" cy="3435681"/>
            <a:chOff x="0" y="0"/>
            <a:chExt cx="3198915" cy="4580908"/>
          </a:xfrm>
        </p:grpSpPr>
        <p:grpSp>
          <p:nvGrpSpPr>
            <p:cNvPr id="18" name="Group 18"/>
            <p:cNvGrpSpPr/>
            <p:nvPr/>
          </p:nvGrpSpPr>
          <p:grpSpPr>
            <a:xfrm>
              <a:off x="0" y="0"/>
              <a:ext cx="3198915" cy="4580908"/>
              <a:chOff x="0" y="0"/>
              <a:chExt cx="1542992" cy="2209595"/>
            </a:xfrm>
          </p:grpSpPr>
          <p:sp>
            <p:nvSpPr>
              <p:cNvPr id="19" name="Freeform 19"/>
              <p:cNvSpPr/>
              <p:nvPr/>
            </p:nvSpPr>
            <p:spPr>
              <a:xfrm>
                <a:off x="0" y="0"/>
                <a:ext cx="1542993" cy="2209595"/>
              </a:xfrm>
              <a:custGeom>
                <a:avLst/>
                <a:gdLst/>
                <a:ahLst/>
                <a:cxnLst/>
                <a:rect l="l" t="t" r="r" b="b"/>
                <a:pathLst>
                  <a:path w="1542993" h="2209595">
                    <a:moveTo>
                      <a:pt x="1418532" y="2209595"/>
                    </a:moveTo>
                    <a:lnTo>
                      <a:pt x="124460" y="2209595"/>
                    </a:lnTo>
                    <a:cubicBezTo>
                      <a:pt x="55880" y="2209595"/>
                      <a:pt x="0" y="2153715"/>
                      <a:pt x="0" y="2085135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418533" y="0"/>
                    </a:lnTo>
                    <a:cubicBezTo>
                      <a:pt x="1487112" y="0"/>
                      <a:pt x="1542993" y="55880"/>
                      <a:pt x="1542993" y="124460"/>
                    </a:cubicBezTo>
                    <a:lnTo>
                      <a:pt x="1542993" y="2085135"/>
                    </a:lnTo>
                    <a:cubicBezTo>
                      <a:pt x="1542993" y="2153715"/>
                      <a:pt x="1487112" y="2209595"/>
                      <a:pt x="1418533" y="2209595"/>
                    </a:cubicBezTo>
                    <a:close/>
                  </a:path>
                </a:pathLst>
              </a:custGeom>
              <a:solidFill>
                <a:srgbClr val="7F0000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" name="Group 20"/>
            <p:cNvGrpSpPr/>
            <p:nvPr/>
          </p:nvGrpSpPr>
          <p:grpSpPr>
            <a:xfrm>
              <a:off x="139540" y="143816"/>
              <a:ext cx="2919835" cy="4293275"/>
              <a:chOff x="0" y="0"/>
              <a:chExt cx="1532172" cy="2252878"/>
            </a:xfrm>
          </p:grpSpPr>
          <p:sp>
            <p:nvSpPr>
              <p:cNvPr id="21" name="Freeform 21"/>
              <p:cNvSpPr/>
              <p:nvPr/>
            </p:nvSpPr>
            <p:spPr>
              <a:xfrm>
                <a:off x="0" y="0"/>
                <a:ext cx="1532172" cy="2252879"/>
              </a:xfrm>
              <a:custGeom>
                <a:avLst/>
                <a:gdLst/>
                <a:ahLst/>
                <a:cxnLst/>
                <a:rect l="l" t="t" r="r" b="b"/>
                <a:pathLst>
                  <a:path w="1532172" h="2252879">
                    <a:moveTo>
                      <a:pt x="1407711" y="2252878"/>
                    </a:moveTo>
                    <a:lnTo>
                      <a:pt x="124460" y="2252878"/>
                    </a:lnTo>
                    <a:cubicBezTo>
                      <a:pt x="55880" y="2252878"/>
                      <a:pt x="0" y="2196998"/>
                      <a:pt x="0" y="2128418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407712" y="0"/>
                    </a:lnTo>
                    <a:cubicBezTo>
                      <a:pt x="1476292" y="0"/>
                      <a:pt x="1532172" y="55880"/>
                      <a:pt x="1532172" y="124460"/>
                    </a:cubicBezTo>
                    <a:lnTo>
                      <a:pt x="1532172" y="2128419"/>
                    </a:lnTo>
                    <a:cubicBezTo>
                      <a:pt x="1532172" y="2196998"/>
                      <a:pt x="1476292" y="2252879"/>
                      <a:pt x="1407712" y="2252879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2" name="Group 22"/>
          <p:cNvGrpSpPr/>
          <p:nvPr/>
        </p:nvGrpSpPr>
        <p:grpSpPr>
          <a:xfrm rot="5400000">
            <a:off x="814117" y="-201564"/>
            <a:ext cx="2399186" cy="3435681"/>
            <a:chOff x="0" y="0"/>
            <a:chExt cx="3198915" cy="4580908"/>
          </a:xfrm>
        </p:grpSpPr>
        <p:grpSp>
          <p:nvGrpSpPr>
            <p:cNvPr id="23" name="Group 23"/>
            <p:cNvGrpSpPr/>
            <p:nvPr/>
          </p:nvGrpSpPr>
          <p:grpSpPr>
            <a:xfrm>
              <a:off x="0" y="0"/>
              <a:ext cx="3198915" cy="4580908"/>
              <a:chOff x="0" y="0"/>
              <a:chExt cx="1542992" cy="2209595"/>
            </a:xfrm>
          </p:grpSpPr>
          <p:sp>
            <p:nvSpPr>
              <p:cNvPr id="24" name="Freeform 24"/>
              <p:cNvSpPr/>
              <p:nvPr/>
            </p:nvSpPr>
            <p:spPr>
              <a:xfrm>
                <a:off x="0" y="0"/>
                <a:ext cx="1542993" cy="2209595"/>
              </a:xfrm>
              <a:custGeom>
                <a:avLst/>
                <a:gdLst/>
                <a:ahLst/>
                <a:cxnLst/>
                <a:rect l="l" t="t" r="r" b="b"/>
                <a:pathLst>
                  <a:path w="1542993" h="2209595">
                    <a:moveTo>
                      <a:pt x="1418532" y="2209595"/>
                    </a:moveTo>
                    <a:lnTo>
                      <a:pt x="124460" y="2209595"/>
                    </a:lnTo>
                    <a:cubicBezTo>
                      <a:pt x="55880" y="2209595"/>
                      <a:pt x="0" y="2153715"/>
                      <a:pt x="0" y="2085135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418533" y="0"/>
                    </a:lnTo>
                    <a:cubicBezTo>
                      <a:pt x="1487112" y="0"/>
                      <a:pt x="1542993" y="55880"/>
                      <a:pt x="1542993" y="124460"/>
                    </a:cubicBezTo>
                    <a:lnTo>
                      <a:pt x="1542993" y="2085135"/>
                    </a:lnTo>
                    <a:cubicBezTo>
                      <a:pt x="1542993" y="2153715"/>
                      <a:pt x="1487112" y="2209595"/>
                      <a:pt x="1418533" y="2209595"/>
                    </a:cubicBezTo>
                    <a:close/>
                  </a:path>
                </a:pathLst>
              </a:custGeom>
              <a:solidFill>
                <a:srgbClr val="7F0000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" name="Group 25"/>
            <p:cNvGrpSpPr/>
            <p:nvPr/>
          </p:nvGrpSpPr>
          <p:grpSpPr>
            <a:xfrm>
              <a:off x="139540" y="143816"/>
              <a:ext cx="2919835" cy="4293275"/>
              <a:chOff x="0" y="0"/>
              <a:chExt cx="1532172" cy="2252878"/>
            </a:xfrm>
          </p:grpSpPr>
          <p:sp>
            <p:nvSpPr>
              <p:cNvPr id="26" name="Freeform 26"/>
              <p:cNvSpPr/>
              <p:nvPr/>
            </p:nvSpPr>
            <p:spPr>
              <a:xfrm>
                <a:off x="0" y="0"/>
                <a:ext cx="1532172" cy="2252879"/>
              </a:xfrm>
              <a:custGeom>
                <a:avLst/>
                <a:gdLst/>
                <a:ahLst/>
                <a:cxnLst/>
                <a:rect l="l" t="t" r="r" b="b"/>
                <a:pathLst>
                  <a:path w="1532172" h="2252879">
                    <a:moveTo>
                      <a:pt x="1407711" y="2252878"/>
                    </a:moveTo>
                    <a:lnTo>
                      <a:pt x="124460" y="2252878"/>
                    </a:lnTo>
                    <a:cubicBezTo>
                      <a:pt x="55880" y="2252878"/>
                      <a:pt x="0" y="2196998"/>
                      <a:pt x="0" y="2128418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407712" y="0"/>
                    </a:lnTo>
                    <a:cubicBezTo>
                      <a:pt x="1476292" y="0"/>
                      <a:pt x="1532172" y="55880"/>
                      <a:pt x="1532172" y="124460"/>
                    </a:cubicBezTo>
                    <a:lnTo>
                      <a:pt x="1532172" y="2128419"/>
                    </a:lnTo>
                    <a:cubicBezTo>
                      <a:pt x="1532172" y="2196998"/>
                      <a:pt x="1476292" y="2252879"/>
                      <a:pt x="1407712" y="2252879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7" name="Group 27"/>
          <p:cNvGrpSpPr/>
          <p:nvPr/>
        </p:nvGrpSpPr>
        <p:grpSpPr>
          <a:xfrm rot="5400000">
            <a:off x="814117" y="2365806"/>
            <a:ext cx="2399186" cy="3435681"/>
            <a:chOff x="0" y="0"/>
            <a:chExt cx="3198915" cy="4580908"/>
          </a:xfrm>
        </p:grpSpPr>
        <p:grpSp>
          <p:nvGrpSpPr>
            <p:cNvPr id="28" name="Group 28"/>
            <p:cNvGrpSpPr/>
            <p:nvPr/>
          </p:nvGrpSpPr>
          <p:grpSpPr>
            <a:xfrm>
              <a:off x="0" y="0"/>
              <a:ext cx="3198915" cy="4580908"/>
              <a:chOff x="0" y="0"/>
              <a:chExt cx="1542992" cy="2209595"/>
            </a:xfrm>
          </p:grpSpPr>
          <p:sp>
            <p:nvSpPr>
              <p:cNvPr id="29" name="Freeform 29"/>
              <p:cNvSpPr/>
              <p:nvPr/>
            </p:nvSpPr>
            <p:spPr>
              <a:xfrm>
                <a:off x="0" y="0"/>
                <a:ext cx="1542993" cy="2209595"/>
              </a:xfrm>
              <a:custGeom>
                <a:avLst/>
                <a:gdLst/>
                <a:ahLst/>
                <a:cxnLst/>
                <a:rect l="l" t="t" r="r" b="b"/>
                <a:pathLst>
                  <a:path w="1542993" h="2209595">
                    <a:moveTo>
                      <a:pt x="1418532" y="2209595"/>
                    </a:moveTo>
                    <a:lnTo>
                      <a:pt x="124460" y="2209595"/>
                    </a:lnTo>
                    <a:cubicBezTo>
                      <a:pt x="55880" y="2209595"/>
                      <a:pt x="0" y="2153715"/>
                      <a:pt x="0" y="2085135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418533" y="0"/>
                    </a:lnTo>
                    <a:cubicBezTo>
                      <a:pt x="1487112" y="0"/>
                      <a:pt x="1542993" y="55880"/>
                      <a:pt x="1542993" y="124460"/>
                    </a:cubicBezTo>
                    <a:lnTo>
                      <a:pt x="1542993" y="2085135"/>
                    </a:lnTo>
                    <a:cubicBezTo>
                      <a:pt x="1542993" y="2153715"/>
                      <a:pt x="1487112" y="2209595"/>
                      <a:pt x="1418533" y="2209595"/>
                    </a:cubicBezTo>
                    <a:close/>
                  </a:path>
                </a:pathLst>
              </a:custGeom>
              <a:solidFill>
                <a:srgbClr val="7F0000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" name="Group 30"/>
            <p:cNvGrpSpPr/>
            <p:nvPr/>
          </p:nvGrpSpPr>
          <p:grpSpPr>
            <a:xfrm>
              <a:off x="139540" y="143816"/>
              <a:ext cx="2919835" cy="4293275"/>
              <a:chOff x="0" y="0"/>
              <a:chExt cx="1532172" cy="2252878"/>
            </a:xfrm>
          </p:grpSpPr>
          <p:sp>
            <p:nvSpPr>
              <p:cNvPr id="31" name="Freeform 31"/>
              <p:cNvSpPr/>
              <p:nvPr/>
            </p:nvSpPr>
            <p:spPr>
              <a:xfrm>
                <a:off x="0" y="0"/>
                <a:ext cx="1532172" cy="2252879"/>
              </a:xfrm>
              <a:custGeom>
                <a:avLst/>
                <a:gdLst/>
                <a:ahLst/>
                <a:cxnLst/>
                <a:rect l="l" t="t" r="r" b="b"/>
                <a:pathLst>
                  <a:path w="1532172" h="2252879">
                    <a:moveTo>
                      <a:pt x="1407711" y="2252878"/>
                    </a:moveTo>
                    <a:lnTo>
                      <a:pt x="124460" y="2252878"/>
                    </a:lnTo>
                    <a:cubicBezTo>
                      <a:pt x="55880" y="2252878"/>
                      <a:pt x="0" y="2196998"/>
                      <a:pt x="0" y="2128418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407712" y="0"/>
                    </a:lnTo>
                    <a:cubicBezTo>
                      <a:pt x="1476292" y="0"/>
                      <a:pt x="1532172" y="55880"/>
                      <a:pt x="1532172" y="124460"/>
                    </a:cubicBezTo>
                    <a:lnTo>
                      <a:pt x="1532172" y="2128419"/>
                    </a:lnTo>
                    <a:cubicBezTo>
                      <a:pt x="1532172" y="2196998"/>
                      <a:pt x="1476292" y="2252879"/>
                      <a:pt x="1407712" y="2252879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2" name="Group 32"/>
          <p:cNvGrpSpPr/>
          <p:nvPr/>
        </p:nvGrpSpPr>
        <p:grpSpPr>
          <a:xfrm rot="5400000">
            <a:off x="814117" y="4952235"/>
            <a:ext cx="2399186" cy="3435681"/>
            <a:chOff x="0" y="0"/>
            <a:chExt cx="3198915" cy="4580908"/>
          </a:xfrm>
        </p:grpSpPr>
        <p:grpSp>
          <p:nvGrpSpPr>
            <p:cNvPr id="33" name="Group 33"/>
            <p:cNvGrpSpPr/>
            <p:nvPr/>
          </p:nvGrpSpPr>
          <p:grpSpPr>
            <a:xfrm>
              <a:off x="0" y="0"/>
              <a:ext cx="3198915" cy="4580908"/>
              <a:chOff x="0" y="0"/>
              <a:chExt cx="1542992" cy="2209595"/>
            </a:xfrm>
          </p:grpSpPr>
          <p:sp>
            <p:nvSpPr>
              <p:cNvPr id="34" name="Freeform 34"/>
              <p:cNvSpPr/>
              <p:nvPr/>
            </p:nvSpPr>
            <p:spPr>
              <a:xfrm>
                <a:off x="0" y="0"/>
                <a:ext cx="1542993" cy="2209595"/>
              </a:xfrm>
              <a:custGeom>
                <a:avLst/>
                <a:gdLst/>
                <a:ahLst/>
                <a:cxnLst/>
                <a:rect l="l" t="t" r="r" b="b"/>
                <a:pathLst>
                  <a:path w="1542993" h="2209595">
                    <a:moveTo>
                      <a:pt x="1418532" y="2209595"/>
                    </a:moveTo>
                    <a:lnTo>
                      <a:pt x="124460" y="2209595"/>
                    </a:lnTo>
                    <a:cubicBezTo>
                      <a:pt x="55880" y="2209595"/>
                      <a:pt x="0" y="2153715"/>
                      <a:pt x="0" y="2085135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418533" y="0"/>
                    </a:lnTo>
                    <a:cubicBezTo>
                      <a:pt x="1487112" y="0"/>
                      <a:pt x="1542993" y="55880"/>
                      <a:pt x="1542993" y="124460"/>
                    </a:cubicBezTo>
                    <a:lnTo>
                      <a:pt x="1542993" y="2085135"/>
                    </a:lnTo>
                    <a:cubicBezTo>
                      <a:pt x="1542993" y="2153715"/>
                      <a:pt x="1487112" y="2209595"/>
                      <a:pt x="1418533" y="2209595"/>
                    </a:cubicBezTo>
                    <a:close/>
                  </a:path>
                </a:pathLst>
              </a:custGeom>
              <a:solidFill>
                <a:srgbClr val="7F0000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5" name="Group 35"/>
            <p:cNvGrpSpPr/>
            <p:nvPr/>
          </p:nvGrpSpPr>
          <p:grpSpPr>
            <a:xfrm>
              <a:off x="139540" y="143816"/>
              <a:ext cx="2919835" cy="4293275"/>
              <a:chOff x="0" y="0"/>
              <a:chExt cx="1532172" cy="2252878"/>
            </a:xfrm>
          </p:grpSpPr>
          <p:sp>
            <p:nvSpPr>
              <p:cNvPr id="36" name="Freeform 36"/>
              <p:cNvSpPr/>
              <p:nvPr/>
            </p:nvSpPr>
            <p:spPr>
              <a:xfrm>
                <a:off x="0" y="0"/>
                <a:ext cx="1532172" cy="2252879"/>
              </a:xfrm>
              <a:custGeom>
                <a:avLst/>
                <a:gdLst/>
                <a:ahLst/>
                <a:cxnLst/>
                <a:rect l="l" t="t" r="r" b="b"/>
                <a:pathLst>
                  <a:path w="1532172" h="2252879">
                    <a:moveTo>
                      <a:pt x="1407711" y="2252878"/>
                    </a:moveTo>
                    <a:lnTo>
                      <a:pt x="124460" y="2252878"/>
                    </a:lnTo>
                    <a:cubicBezTo>
                      <a:pt x="55880" y="2252878"/>
                      <a:pt x="0" y="2196998"/>
                      <a:pt x="0" y="2128418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407712" y="0"/>
                    </a:lnTo>
                    <a:cubicBezTo>
                      <a:pt x="1476292" y="0"/>
                      <a:pt x="1532172" y="55880"/>
                      <a:pt x="1532172" y="124460"/>
                    </a:cubicBezTo>
                    <a:lnTo>
                      <a:pt x="1532172" y="2128419"/>
                    </a:lnTo>
                    <a:cubicBezTo>
                      <a:pt x="1532172" y="2196998"/>
                      <a:pt x="1476292" y="2252879"/>
                      <a:pt x="1407712" y="2252879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7" name="Group 37"/>
          <p:cNvGrpSpPr/>
          <p:nvPr/>
        </p:nvGrpSpPr>
        <p:grpSpPr>
          <a:xfrm rot="5400000">
            <a:off x="814117" y="7519605"/>
            <a:ext cx="2399186" cy="3435681"/>
            <a:chOff x="0" y="0"/>
            <a:chExt cx="3198915" cy="4580908"/>
          </a:xfrm>
        </p:grpSpPr>
        <p:grpSp>
          <p:nvGrpSpPr>
            <p:cNvPr id="38" name="Group 38"/>
            <p:cNvGrpSpPr/>
            <p:nvPr/>
          </p:nvGrpSpPr>
          <p:grpSpPr>
            <a:xfrm>
              <a:off x="0" y="0"/>
              <a:ext cx="3198915" cy="4580908"/>
              <a:chOff x="0" y="0"/>
              <a:chExt cx="1542992" cy="2209595"/>
            </a:xfrm>
          </p:grpSpPr>
          <p:sp>
            <p:nvSpPr>
              <p:cNvPr id="39" name="Freeform 39"/>
              <p:cNvSpPr/>
              <p:nvPr/>
            </p:nvSpPr>
            <p:spPr>
              <a:xfrm>
                <a:off x="0" y="0"/>
                <a:ext cx="1542993" cy="2209595"/>
              </a:xfrm>
              <a:custGeom>
                <a:avLst/>
                <a:gdLst/>
                <a:ahLst/>
                <a:cxnLst/>
                <a:rect l="l" t="t" r="r" b="b"/>
                <a:pathLst>
                  <a:path w="1542993" h="2209595">
                    <a:moveTo>
                      <a:pt x="1418532" y="2209595"/>
                    </a:moveTo>
                    <a:lnTo>
                      <a:pt x="124460" y="2209595"/>
                    </a:lnTo>
                    <a:cubicBezTo>
                      <a:pt x="55880" y="2209595"/>
                      <a:pt x="0" y="2153715"/>
                      <a:pt x="0" y="2085135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418533" y="0"/>
                    </a:lnTo>
                    <a:cubicBezTo>
                      <a:pt x="1487112" y="0"/>
                      <a:pt x="1542993" y="55880"/>
                      <a:pt x="1542993" y="124460"/>
                    </a:cubicBezTo>
                    <a:lnTo>
                      <a:pt x="1542993" y="2085135"/>
                    </a:lnTo>
                    <a:cubicBezTo>
                      <a:pt x="1542993" y="2153715"/>
                      <a:pt x="1487112" y="2209595"/>
                      <a:pt x="1418533" y="2209595"/>
                    </a:cubicBezTo>
                    <a:close/>
                  </a:path>
                </a:pathLst>
              </a:custGeom>
              <a:solidFill>
                <a:srgbClr val="7F0000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0" name="Group 40"/>
            <p:cNvGrpSpPr/>
            <p:nvPr/>
          </p:nvGrpSpPr>
          <p:grpSpPr>
            <a:xfrm>
              <a:off x="139540" y="143816"/>
              <a:ext cx="2919835" cy="4293275"/>
              <a:chOff x="0" y="0"/>
              <a:chExt cx="1532172" cy="2252878"/>
            </a:xfrm>
          </p:grpSpPr>
          <p:sp>
            <p:nvSpPr>
              <p:cNvPr id="41" name="Freeform 41"/>
              <p:cNvSpPr/>
              <p:nvPr/>
            </p:nvSpPr>
            <p:spPr>
              <a:xfrm>
                <a:off x="0" y="0"/>
                <a:ext cx="1532172" cy="2252879"/>
              </a:xfrm>
              <a:custGeom>
                <a:avLst/>
                <a:gdLst/>
                <a:ahLst/>
                <a:cxnLst/>
                <a:rect l="l" t="t" r="r" b="b"/>
                <a:pathLst>
                  <a:path w="1532172" h="2252879">
                    <a:moveTo>
                      <a:pt x="1407711" y="2252878"/>
                    </a:moveTo>
                    <a:lnTo>
                      <a:pt x="124460" y="2252878"/>
                    </a:lnTo>
                    <a:cubicBezTo>
                      <a:pt x="55880" y="2252878"/>
                      <a:pt x="0" y="2196998"/>
                      <a:pt x="0" y="2128418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407712" y="0"/>
                    </a:lnTo>
                    <a:cubicBezTo>
                      <a:pt x="1476292" y="0"/>
                      <a:pt x="1532172" y="55880"/>
                      <a:pt x="1532172" y="124460"/>
                    </a:cubicBezTo>
                    <a:lnTo>
                      <a:pt x="1532172" y="2128419"/>
                    </a:lnTo>
                    <a:cubicBezTo>
                      <a:pt x="1532172" y="2196998"/>
                      <a:pt x="1476292" y="2252879"/>
                      <a:pt x="1407712" y="2252879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2" name="TextBox 42"/>
          <p:cNvSpPr txBox="1"/>
          <p:nvPr/>
        </p:nvSpPr>
        <p:spPr>
          <a:xfrm>
            <a:off x="4161483" y="717900"/>
            <a:ext cx="2820766" cy="12344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 rtl="1">
              <a:lnSpc>
                <a:spcPts val="3359"/>
              </a:lnSpc>
              <a:spcBef>
                <a:spcPct val="0"/>
              </a:spcBef>
            </a:pPr>
            <a:r>
              <a:rPr lang="he-IL" sz="2399">
                <a:solidFill>
                  <a:srgbClr val="000000"/>
                </a:solidFill>
                <a:latin typeface="Alef"/>
                <a:ea typeface="Alef"/>
                <a:cs typeface="Alef"/>
                <a:sym typeface="Alef"/>
                <a:rtl/>
              </a:rPr>
              <a:t>מה הדבר הראשון שהיית עושה אילו זכית במיליון שקלים?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526045" y="717900"/>
            <a:ext cx="2820766" cy="8553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 rtl="1">
              <a:lnSpc>
                <a:spcPts val="3359"/>
              </a:lnSpc>
              <a:spcBef>
                <a:spcPct val="0"/>
              </a:spcBef>
            </a:pPr>
            <a:r>
              <a:rPr lang="he-IL" sz="2399" dirty="0">
                <a:solidFill>
                  <a:srgbClr val="000000"/>
                </a:solidFill>
                <a:latin typeface="Alef"/>
                <a:ea typeface="Alef"/>
                <a:cs typeface="Alef"/>
                <a:sym typeface="Alef"/>
                <a:rtl/>
              </a:rPr>
              <a:t>איזו מטלת בית היית רוצה שתיעשה מעצמה?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4161483" y="3237826"/>
            <a:ext cx="2820766" cy="8153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 rtl="1">
              <a:lnSpc>
                <a:spcPts val="3359"/>
              </a:lnSpc>
              <a:spcBef>
                <a:spcPct val="0"/>
              </a:spcBef>
            </a:pPr>
            <a:r>
              <a:rPr lang="he-IL" sz="2399">
                <a:solidFill>
                  <a:srgbClr val="000000"/>
                </a:solidFill>
                <a:latin typeface="Alef"/>
                <a:ea typeface="Alef"/>
                <a:cs typeface="Alef"/>
                <a:sym typeface="Alef"/>
                <a:rtl/>
              </a:rPr>
              <a:t>איזו שפה היית רוצה לדעת באופן שוטף?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527317" y="3284691"/>
            <a:ext cx="2896776" cy="8553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 rtl="1">
              <a:lnSpc>
                <a:spcPts val="3359"/>
              </a:lnSpc>
              <a:spcBef>
                <a:spcPct val="0"/>
              </a:spcBef>
            </a:pPr>
            <a:r>
              <a:rPr lang="he-IL" sz="2399" dirty="0">
                <a:solidFill>
                  <a:srgbClr val="000000"/>
                </a:solidFill>
                <a:latin typeface="Alef"/>
                <a:ea typeface="Alef"/>
                <a:cs typeface="Alef"/>
                <a:sym typeface="Alef"/>
                <a:rtl/>
              </a:rPr>
              <a:t>מהו </a:t>
            </a:r>
            <a:r>
              <a:rPr lang="he-IL" sz="2399" dirty="0" err="1">
                <a:solidFill>
                  <a:srgbClr val="000000"/>
                </a:solidFill>
                <a:latin typeface="Alef"/>
                <a:ea typeface="Alef"/>
                <a:cs typeface="Alef"/>
                <a:sym typeface="Alef"/>
                <a:rtl/>
              </a:rPr>
              <a:t>האימוג’י</a:t>
            </a:r>
            <a:r>
              <a:rPr lang="he-IL" sz="2399" dirty="0">
                <a:solidFill>
                  <a:srgbClr val="000000"/>
                </a:solidFill>
                <a:latin typeface="Alef"/>
                <a:ea typeface="Alef"/>
                <a:cs typeface="Alef"/>
                <a:sym typeface="Alef"/>
                <a:rtl/>
              </a:rPr>
              <a:t> האהוב עליך ולמה?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4161483" y="5824255"/>
            <a:ext cx="2820766" cy="13080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 rtl="1">
              <a:lnSpc>
                <a:spcPts val="3359"/>
              </a:lnSpc>
              <a:spcBef>
                <a:spcPct val="0"/>
              </a:spcBef>
            </a:pPr>
            <a:r>
              <a:rPr lang="he-IL" sz="2399" dirty="0">
                <a:solidFill>
                  <a:srgbClr val="000000"/>
                </a:solidFill>
                <a:latin typeface="Alef"/>
                <a:ea typeface="Alef"/>
                <a:cs typeface="Alef"/>
                <a:sym typeface="Alef"/>
                <a:rtl/>
              </a:rPr>
              <a:t>איזה כלי רכב מאפיין אותך בתפקידך הניהולי ולמה?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603327" y="5826164"/>
            <a:ext cx="2820766" cy="8153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 rtl="1">
              <a:lnSpc>
                <a:spcPts val="3359"/>
              </a:lnSpc>
              <a:spcBef>
                <a:spcPct val="0"/>
              </a:spcBef>
            </a:pPr>
            <a:r>
              <a:rPr lang="he-IL" sz="2399">
                <a:solidFill>
                  <a:srgbClr val="000000"/>
                </a:solidFill>
                <a:latin typeface="Alef"/>
                <a:ea typeface="Alef"/>
                <a:cs typeface="Alef"/>
                <a:sym typeface="Alef"/>
                <a:rtl/>
              </a:rPr>
              <a:t>איזה כישרון מבוזבז יש לך?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4036073" y="8411392"/>
            <a:ext cx="2946177" cy="8553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 rtl="1">
              <a:lnSpc>
                <a:spcPts val="3359"/>
              </a:lnSpc>
              <a:spcBef>
                <a:spcPct val="0"/>
              </a:spcBef>
            </a:pPr>
            <a:r>
              <a:rPr lang="he-IL" sz="2399" dirty="0">
                <a:solidFill>
                  <a:srgbClr val="000000"/>
                </a:solidFill>
                <a:latin typeface="Alef"/>
                <a:ea typeface="Alef"/>
                <a:cs typeface="Alef"/>
                <a:sym typeface="Alef"/>
                <a:rtl/>
              </a:rPr>
              <a:t>איזו הופעה או הצגה זכורה לך במיוחד ולמה?</a:t>
            </a:r>
          </a:p>
        </p:txBody>
      </p:sp>
      <p:sp>
        <p:nvSpPr>
          <p:cNvPr id="49" name="TextBox 49"/>
          <p:cNvSpPr txBox="1"/>
          <p:nvPr/>
        </p:nvSpPr>
        <p:spPr>
          <a:xfrm>
            <a:off x="526045" y="8412593"/>
            <a:ext cx="2820766" cy="8553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 rtl="1">
              <a:lnSpc>
                <a:spcPts val="3359"/>
              </a:lnSpc>
              <a:spcBef>
                <a:spcPct val="0"/>
              </a:spcBef>
            </a:pPr>
            <a:r>
              <a:rPr lang="he-IL" sz="2399" dirty="0">
                <a:solidFill>
                  <a:srgbClr val="000000"/>
                </a:solidFill>
                <a:latin typeface="Alef"/>
                <a:ea typeface="Alef"/>
                <a:cs typeface="Alef"/>
                <a:sym typeface="Alef"/>
                <a:rtl/>
              </a:rPr>
              <a:t>אילו יכולת לחוקק חוק,  מה הוא היה?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5400000">
            <a:off x="4372273" y="-222610"/>
            <a:ext cx="2399186" cy="3435681"/>
            <a:chOff x="0" y="0"/>
            <a:chExt cx="3198915" cy="4580908"/>
          </a:xfrm>
        </p:grpSpPr>
        <p:grpSp>
          <p:nvGrpSpPr>
            <p:cNvPr id="3" name="Group 3"/>
            <p:cNvGrpSpPr/>
            <p:nvPr/>
          </p:nvGrpSpPr>
          <p:grpSpPr>
            <a:xfrm>
              <a:off x="0" y="0"/>
              <a:ext cx="3198915" cy="4580908"/>
              <a:chOff x="0" y="0"/>
              <a:chExt cx="1542992" cy="2209595"/>
            </a:xfrm>
          </p:grpSpPr>
          <p:sp>
            <p:nvSpPr>
              <p:cNvPr id="4" name="Freeform 4"/>
              <p:cNvSpPr/>
              <p:nvPr/>
            </p:nvSpPr>
            <p:spPr>
              <a:xfrm>
                <a:off x="0" y="0"/>
                <a:ext cx="1542993" cy="2209595"/>
              </a:xfrm>
              <a:custGeom>
                <a:avLst/>
                <a:gdLst/>
                <a:ahLst/>
                <a:cxnLst/>
                <a:rect l="l" t="t" r="r" b="b"/>
                <a:pathLst>
                  <a:path w="1542993" h="2209595">
                    <a:moveTo>
                      <a:pt x="1418532" y="2209595"/>
                    </a:moveTo>
                    <a:lnTo>
                      <a:pt x="124460" y="2209595"/>
                    </a:lnTo>
                    <a:cubicBezTo>
                      <a:pt x="55880" y="2209595"/>
                      <a:pt x="0" y="2153715"/>
                      <a:pt x="0" y="2085135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418533" y="0"/>
                    </a:lnTo>
                    <a:cubicBezTo>
                      <a:pt x="1487112" y="0"/>
                      <a:pt x="1542993" y="55880"/>
                      <a:pt x="1542993" y="124460"/>
                    </a:cubicBezTo>
                    <a:lnTo>
                      <a:pt x="1542993" y="2085135"/>
                    </a:lnTo>
                    <a:cubicBezTo>
                      <a:pt x="1542993" y="2153715"/>
                      <a:pt x="1487112" y="2209595"/>
                      <a:pt x="1418533" y="2209595"/>
                    </a:cubicBezTo>
                    <a:close/>
                  </a:path>
                </a:pathLst>
              </a:custGeom>
              <a:solidFill>
                <a:srgbClr val="7F0000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" name="Group 5"/>
            <p:cNvGrpSpPr/>
            <p:nvPr/>
          </p:nvGrpSpPr>
          <p:grpSpPr>
            <a:xfrm>
              <a:off x="139540" y="143816"/>
              <a:ext cx="2919835" cy="4293275"/>
              <a:chOff x="0" y="0"/>
              <a:chExt cx="1532172" cy="2252878"/>
            </a:xfrm>
          </p:grpSpPr>
          <p:sp>
            <p:nvSpPr>
              <p:cNvPr id="6" name="Freeform 6"/>
              <p:cNvSpPr/>
              <p:nvPr/>
            </p:nvSpPr>
            <p:spPr>
              <a:xfrm>
                <a:off x="0" y="0"/>
                <a:ext cx="1532172" cy="2252879"/>
              </a:xfrm>
              <a:custGeom>
                <a:avLst/>
                <a:gdLst/>
                <a:ahLst/>
                <a:cxnLst/>
                <a:rect l="l" t="t" r="r" b="b"/>
                <a:pathLst>
                  <a:path w="1532172" h="2252879">
                    <a:moveTo>
                      <a:pt x="1407711" y="2252878"/>
                    </a:moveTo>
                    <a:lnTo>
                      <a:pt x="124460" y="2252878"/>
                    </a:lnTo>
                    <a:cubicBezTo>
                      <a:pt x="55880" y="2252878"/>
                      <a:pt x="0" y="2196998"/>
                      <a:pt x="0" y="2128418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407712" y="0"/>
                    </a:lnTo>
                    <a:cubicBezTo>
                      <a:pt x="1476292" y="0"/>
                      <a:pt x="1532172" y="55880"/>
                      <a:pt x="1532172" y="124460"/>
                    </a:cubicBezTo>
                    <a:lnTo>
                      <a:pt x="1532172" y="2128419"/>
                    </a:lnTo>
                    <a:cubicBezTo>
                      <a:pt x="1532172" y="2196998"/>
                      <a:pt x="1476292" y="2252879"/>
                      <a:pt x="1407712" y="2252879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" name="Group 7"/>
          <p:cNvGrpSpPr/>
          <p:nvPr/>
        </p:nvGrpSpPr>
        <p:grpSpPr>
          <a:xfrm rot="5400000">
            <a:off x="4372273" y="2344759"/>
            <a:ext cx="2399186" cy="3435681"/>
            <a:chOff x="0" y="0"/>
            <a:chExt cx="3198915" cy="4580908"/>
          </a:xfrm>
        </p:grpSpPr>
        <p:grpSp>
          <p:nvGrpSpPr>
            <p:cNvPr id="8" name="Group 8"/>
            <p:cNvGrpSpPr/>
            <p:nvPr/>
          </p:nvGrpSpPr>
          <p:grpSpPr>
            <a:xfrm>
              <a:off x="0" y="0"/>
              <a:ext cx="3198915" cy="4580908"/>
              <a:chOff x="0" y="0"/>
              <a:chExt cx="1542992" cy="2209595"/>
            </a:xfrm>
          </p:grpSpPr>
          <p:sp>
            <p:nvSpPr>
              <p:cNvPr id="9" name="Freeform 9"/>
              <p:cNvSpPr/>
              <p:nvPr/>
            </p:nvSpPr>
            <p:spPr>
              <a:xfrm>
                <a:off x="0" y="0"/>
                <a:ext cx="1542993" cy="2209595"/>
              </a:xfrm>
              <a:custGeom>
                <a:avLst/>
                <a:gdLst/>
                <a:ahLst/>
                <a:cxnLst/>
                <a:rect l="l" t="t" r="r" b="b"/>
                <a:pathLst>
                  <a:path w="1542993" h="2209595">
                    <a:moveTo>
                      <a:pt x="1418532" y="2209595"/>
                    </a:moveTo>
                    <a:lnTo>
                      <a:pt x="124460" y="2209595"/>
                    </a:lnTo>
                    <a:cubicBezTo>
                      <a:pt x="55880" y="2209595"/>
                      <a:pt x="0" y="2153715"/>
                      <a:pt x="0" y="2085135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418533" y="0"/>
                    </a:lnTo>
                    <a:cubicBezTo>
                      <a:pt x="1487112" y="0"/>
                      <a:pt x="1542993" y="55880"/>
                      <a:pt x="1542993" y="124460"/>
                    </a:cubicBezTo>
                    <a:lnTo>
                      <a:pt x="1542993" y="2085135"/>
                    </a:lnTo>
                    <a:cubicBezTo>
                      <a:pt x="1542993" y="2153715"/>
                      <a:pt x="1487112" y="2209595"/>
                      <a:pt x="1418533" y="2209595"/>
                    </a:cubicBezTo>
                    <a:close/>
                  </a:path>
                </a:pathLst>
              </a:custGeom>
              <a:solidFill>
                <a:srgbClr val="7F0000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" name="Group 10"/>
            <p:cNvGrpSpPr/>
            <p:nvPr/>
          </p:nvGrpSpPr>
          <p:grpSpPr>
            <a:xfrm>
              <a:off x="139540" y="143816"/>
              <a:ext cx="2919835" cy="4293275"/>
              <a:chOff x="0" y="0"/>
              <a:chExt cx="1532172" cy="2252878"/>
            </a:xfrm>
          </p:grpSpPr>
          <p:sp>
            <p:nvSpPr>
              <p:cNvPr id="11" name="Freeform 11"/>
              <p:cNvSpPr/>
              <p:nvPr/>
            </p:nvSpPr>
            <p:spPr>
              <a:xfrm>
                <a:off x="0" y="0"/>
                <a:ext cx="1532172" cy="2252879"/>
              </a:xfrm>
              <a:custGeom>
                <a:avLst/>
                <a:gdLst/>
                <a:ahLst/>
                <a:cxnLst/>
                <a:rect l="l" t="t" r="r" b="b"/>
                <a:pathLst>
                  <a:path w="1532172" h="2252879">
                    <a:moveTo>
                      <a:pt x="1407711" y="2252878"/>
                    </a:moveTo>
                    <a:lnTo>
                      <a:pt x="124460" y="2252878"/>
                    </a:lnTo>
                    <a:cubicBezTo>
                      <a:pt x="55880" y="2252878"/>
                      <a:pt x="0" y="2196998"/>
                      <a:pt x="0" y="2128418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407712" y="0"/>
                    </a:lnTo>
                    <a:cubicBezTo>
                      <a:pt x="1476292" y="0"/>
                      <a:pt x="1532172" y="55880"/>
                      <a:pt x="1532172" y="124460"/>
                    </a:cubicBezTo>
                    <a:lnTo>
                      <a:pt x="1532172" y="2128419"/>
                    </a:lnTo>
                    <a:cubicBezTo>
                      <a:pt x="1532172" y="2196998"/>
                      <a:pt x="1476292" y="2252879"/>
                      <a:pt x="1407712" y="2252879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2" name="Group 12"/>
          <p:cNvGrpSpPr/>
          <p:nvPr/>
        </p:nvGrpSpPr>
        <p:grpSpPr>
          <a:xfrm rot="5400000">
            <a:off x="4372273" y="4931984"/>
            <a:ext cx="2399186" cy="3435681"/>
            <a:chOff x="0" y="0"/>
            <a:chExt cx="3198915" cy="4580908"/>
          </a:xfrm>
        </p:grpSpPr>
        <p:grpSp>
          <p:nvGrpSpPr>
            <p:cNvPr id="13" name="Group 13"/>
            <p:cNvGrpSpPr/>
            <p:nvPr/>
          </p:nvGrpSpPr>
          <p:grpSpPr>
            <a:xfrm>
              <a:off x="0" y="0"/>
              <a:ext cx="3198915" cy="4580908"/>
              <a:chOff x="0" y="0"/>
              <a:chExt cx="1542992" cy="2209595"/>
            </a:xfrm>
          </p:grpSpPr>
          <p:sp>
            <p:nvSpPr>
              <p:cNvPr id="14" name="Freeform 14"/>
              <p:cNvSpPr/>
              <p:nvPr/>
            </p:nvSpPr>
            <p:spPr>
              <a:xfrm>
                <a:off x="0" y="0"/>
                <a:ext cx="1542993" cy="2209595"/>
              </a:xfrm>
              <a:custGeom>
                <a:avLst/>
                <a:gdLst/>
                <a:ahLst/>
                <a:cxnLst/>
                <a:rect l="l" t="t" r="r" b="b"/>
                <a:pathLst>
                  <a:path w="1542993" h="2209595">
                    <a:moveTo>
                      <a:pt x="1418532" y="2209595"/>
                    </a:moveTo>
                    <a:lnTo>
                      <a:pt x="124460" y="2209595"/>
                    </a:lnTo>
                    <a:cubicBezTo>
                      <a:pt x="55880" y="2209595"/>
                      <a:pt x="0" y="2153715"/>
                      <a:pt x="0" y="2085135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418533" y="0"/>
                    </a:lnTo>
                    <a:cubicBezTo>
                      <a:pt x="1487112" y="0"/>
                      <a:pt x="1542993" y="55880"/>
                      <a:pt x="1542993" y="124460"/>
                    </a:cubicBezTo>
                    <a:lnTo>
                      <a:pt x="1542993" y="2085135"/>
                    </a:lnTo>
                    <a:cubicBezTo>
                      <a:pt x="1542993" y="2153715"/>
                      <a:pt x="1487112" y="2209595"/>
                      <a:pt x="1418533" y="2209595"/>
                    </a:cubicBezTo>
                    <a:close/>
                  </a:path>
                </a:pathLst>
              </a:custGeom>
              <a:solidFill>
                <a:srgbClr val="7F0000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" name="Group 15"/>
            <p:cNvGrpSpPr/>
            <p:nvPr/>
          </p:nvGrpSpPr>
          <p:grpSpPr>
            <a:xfrm>
              <a:off x="139540" y="143816"/>
              <a:ext cx="2919835" cy="4293275"/>
              <a:chOff x="0" y="0"/>
              <a:chExt cx="1532172" cy="2252878"/>
            </a:xfrm>
          </p:grpSpPr>
          <p:sp>
            <p:nvSpPr>
              <p:cNvPr id="16" name="Freeform 16"/>
              <p:cNvSpPr/>
              <p:nvPr/>
            </p:nvSpPr>
            <p:spPr>
              <a:xfrm>
                <a:off x="0" y="0"/>
                <a:ext cx="1532172" cy="2252879"/>
              </a:xfrm>
              <a:custGeom>
                <a:avLst/>
                <a:gdLst/>
                <a:ahLst/>
                <a:cxnLst/>
                <a:rect l="l" t="t" r="r" b="b"/>
                <a:pathLst>
                  <a:path w="1532172" h="2252879">
                    <a:moveTo>
                      <a:pt x="1407711" y="2252878"/>
                    </a:moveTo>
                    <a:lnTo>
                      <a:pt x="124460" y="2252878"/>
                    </a:lnTo>
                    <a:cubicBezTo>
                      <a:pt x="55880" y="2252878"/>
                      <a:pt x="0" y="2196998"/>
                      <a:pt x="0" y="2128418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407712" y="0"/>
                    </a:lnTo>
                    <a:cubicBezTo>
                      <a:pt x="1476292" y="0"/>
                      <a:pt x="1532172" y="55880"/>
                      <a:pt x="1532172" y="124460"/>
                    </a:cubicBezTo>
                    <a:lnTo>
                      <a:pt x="1532172" y="2128419"/>
                    </a:lnTo>
                    <a:cubicBezTo>
                      <a:pt x="1532172" y="2196998"/>
                      <a:pt x="1476292" y="2252879"/>
                      <a:pt x="1407712" y="2252879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7" name="Group 17"/>
          <p:cNvGrpSpPr/>
          <p:nvPr/>
        </p:nvGrpSpPr>
        <p:grpSpPr>
          <a:xfrm rot="5400000">
            <a:off x="4372273" y="7498558"/>
            <a:ext cx="2399186" cy="3435681"/>
            <a:chOff x="0" y="0"/>
            <a:chExt cx="3198915" cy="4580908"/>
          </a:xfrm>
        </p:grpSpPr>
        <p:grpSp>
          <p:nvGrpSpPr>
            <p:cNvPr id="18" name="Group 18"/>
            <p:cNvGrpSpPr/>
            <p:nvPr/>
          </p:nvGrpSpPr>
          <p:grpSpPr>
            <a:xfrm>
              <a:off x="0" y="0"/>
              <a:ext cx="3198915" cy="4580908"/>
              <a:chOff x="0" y="0"/>
              <a:chExt cx="1542992" cy="2209595"/>
            </a:xfrm>
          </p:grpSpPr>
          <p:sp>
            <p:nvSpPr>
              <p:cNvPr id="19" name="Freeform 19"/>
              <p:cNvSpPr/>
              <p:nvPr/>
            </p:nvSpPr>
            <p:spPr>
              <a:xfrm>
                <a:off x="0" y="0"/>
                <a:ext cx="1542993" cy="2209595"/>
              </a:xfrm>
              <a:custGeom>
                <a:avLst/>
                <a:gdLst/>
                <a:ahLst/>
                <a:cxnLst/>
                <a:rect l="l" t="t" r="r" b="b"/>
                <a:pathLst>
                  <a:path w="1542993" h="2209595">
                    <a:moveTo>
                      <a:pt x="1418532" y="2209595"/>
                    </a:moveTo>
                    <a:lnTo>
                      <a:pt x="124460" y="2209595"/>
                    </a:lnTo>
                    <a:cubicBezTo>
                      <a:pt x="55880" y="2209595"/>
                      <a:pt x="0" y="2153715"/>
                      <a:pt x="0" y="2085135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418533" y="0"/>
                    </a:lnTo>
                    <a:cubicBezTo>
                      <a:pt x="1487112" y="0"/>
                      <a:pt x="1542993" y="55880"/>
                      <a:pt x="1542993" y="124460"/>
                    </a:cubicBezTo>
                    <a:lnTo>
                      <a:pt x="1542993" y="2085135"/>
                    </a:lnTo>
                    <a:cubicBezTo>
                      <a:pt x="1542993" y="2153715"/>
                      <a:pt x="1487112" y="2209595"/>
                      <a:pt x="1418533" y="2209595"/>
                    </a:cubicBezTo>
                    <a:close/>
                  </a:path>
                </a:pathLst>
              </a:custGeom>
              <a:solidFill>
                <a:srgbClr val="7F0000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" name="Group 20"/>
            <p:cNvGrpSpPr/>
            <p:nvPr/>
          </p:nvGrpSpPr>
          <p:grpSpPr>
            <a:xfrm>
              <a:off x="139540" y="143816"/>
              <a:ext cx="2919835" cy="4293275"/>
              <a:chOff x="0" y="0"/>
              <a:chExt cx="1532172" cy="2252878"/>
            </a:xfrm>
          </p:grpSpPr>
          <p:sp>
            <p:nvSpPr>
              <p:cNvPr id="21" name="Freeform 21"/>
              <p:cNvSpPr/>
              <p:nvPr/>
            </p:nvSpPr>
            <p:spPr>
              <a:xfrm>
                <a:off x="0" y="0"/>
                <a:ext cx="1532172" cy="2252879"/>
              </a:xfrm>
              <a:custGeom>
                <a:avLst/>
                <a:gdLst/>
                <a:ahLst/>
                <a:cxnLst/>
                <a:rect l="l" t="t" r="r" b="b"/>
                <a:pathLst>
                  <a:path w="1532172" h="2252879">
                    <a:moveTo>
                      <a:pt x="1407711" y="2252878"/>
                    </a:moveTo>
                    <a:lnTo>
                      <a:pt x="124460" y="2252878"/>
                    </a:lnTo>
                    <a:cubicBezTo>
                      <a:pt x="55880" y="2252878"/>
                      <a:pt x="0" y="2196998"/>
                      <a:pt x="0" y="2128418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407712" y="0"/>
                    </a:lnTo>
                    <a:cubicBezTo>
                      <a:pt x="1476292" y="0"/>
                      <a:pt x="1532172" y="55880"/>
                      <a:pt x="1532172" y="124460"/>
                    </a:cubicBezTo>
                    <a:lnTo>
                      <a:pt x="1532172" y="2128419"/>
                    </a:lnTo>
                    <a:cubicBezTo>
                      <a:pt x="1532172" y="2196998"/>
                      <a:pt x="1476292" y="2252879"/>
                      <a:pt x="1407712" y="2252879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2" name="Group 22"/>
          <p:cNvGrpSpPr/>
          <p:nvPr/>
        </p:nvGrpSpPr>
        <p:grpSpPr>
          <a:xfrm rot="5400000">
            <a:off x="814117" y="-201564"/>
            <a:ext cx="2399186" cy="3435681"/>
            <a:chOff x="0" y="0"/>
            <a:chExt cx="3198915" cy="4580908"/>
          </a:xfrm>
        </p:grpSpPr>
        <p:grpSp>
          <p:nvGrpSpPr>
            <p:cNvPr id="23" name="Group 23"/>
            <p:cNvGrpSpPr/>
            <p:nvPr/>
          </p:nvGrpSpPr>
          <p:grpSpPr>
            <a:xfrm>
              <a:off x="0" y="0"/>
              <a:ext cx="3198915" cy="4580908"/>
              <a:chOff x="0" y="0"/>
              <a:chExt cx="1542992" cy="2209595"/>
            </a:xfrm>
          </p:grpSpPr>
          <p:sp>
            <p:nvSpPr>
              <p:cNvPr id="24" name="Freeform 24"/>
              <p:cNvSpPr/>
              <p:nvPr/>
            </p:nvSpPr>
            <p:spPr>
              <a:xfrm>
                <a:off x="0" y="0"/>
                <a:ext cx="1542993" cy="2209595"/>
              </a:xfrm>
              <a:custGeom>
                <a:avLst/>
                <a:gdLst/>
                <a:ahLst/>
                <a:cxnLst/>
                <a:rect l="l" t="t" r="r" b="b"/>
                <a:pathLst>
                  <a:path w="1542993" h="2209595">
                    <a:moveTo>
                      <a:pt x="1418532" y="2209595"/>
                    </a:moveTo>
                    <a:lnTo>
                      <a:pt x="124460" y="2209595"/>
                    </a:lnTo>
                    <a:cubicBezTo>
                      <a:pt x="55880" y="2209595"/>
                      <a:pt x="0" y="2153715"/>
                      <a:pt x="0" y="2085135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418533" y="0"/>
                    </a:lnTo>
                    <a:cubicBezTo>
                      <a:pt x="1487112" y="0"/>
                      <a:pt x="1542993" y="55880"/>
                      <a:pt x="1542993" y="124460"/>
                    </a:cubicBezTo>
                    <a:lnTo>
                      <a:pt x="1542993" y="2085135"/>
                    </a:lnTo>
                    <a:cubicBezTo>
                      <a:pt x="1542993" y="2153715"/>
                      <a:pt x="1487112" y="2209595"/>
                      <a:pt x="1418533" y="2209595"/>
                    </a:cubicBezTo>
                    <a:close/>
                  </a:path>
                </a:pathLst>
              </a:custGeom>
              <a:solidFill>
                <a:srgbClr val="7F0000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" name="Group 25"/>
            <p:cNvGrpSpPr/>
            <p:nvPr/>
          </p:nvGrpSpPr>
          <p:grpSpPr>
            <a:xfrm>
              <a:off x="139540" y="143816"/>
              <a:ext cx="2919835" cy="4293275"/>
              <a:chOff x="0" y="0"/>
              <a:chExt cx="1532172" cy="2252878"/>
            </a:xfrm>
          </p:grpSpPr>
          <p:sp>
            <p:nvSpPr>
              <p:cNvPr id="26" name="Freeform 26"/>
              <p:cNvSpPr/>
              <p:nvPr/>
            </p:nvSpPr>
            <p:spPr>
              <a:xfrm>
                <a:off x="0" y="0"/>
                <a:ext cx="1532172" cy="2252879"/>
              </a:xfrm>
              <a:custGeom>
                <a:avLst/>
                <a:gdLst/>
                <a:ahLst/>
                <a:cxnLst/>
                <a:rect l="l" t="t" r="r" b="b"/>
                <a:pathLst>
                  <a:path w="1532172" h="2252879">
                    <a:moveTo>
                      <a:pt x="1407711" y="2252878"/>
                    </a:moveTo>
                    <a:lnTo>
                      <a:pt x="124460" y="2252878"/>
                    </a:lnTo>
                    <a:cubicBezTo>
                      <a:pt x="55880" y="2252878"/>
                      <a:pt x="0" y="2196998"/>
                      <a:pt x="0" y="2128418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407712" y="0"/>
                    </a:lnTo>
                    <a:cubicBezTo>
                      <a:pt x="1476292" y="0"/>
                      <a:pt x="1532172" y="55880"/>
                      <a:pt x="1532172" y="124460"/>
                    </a:cubicBezTo>
                    <a:lnTo>
                      <a:pt x="1532172" y="2128419"/>
                    </a:lnTo>
                    <a:cubicBezTo>
                      <a:pt x="1532172" y="2196998"/>
                      <a:pt x="1476292" y="2252879"/>
                      <a:pt x="1407712" y="2252879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7" name="Group 27"/>
          <p:cNvGrpSpPr/>
          <p:nvPr/>
        </p:nvGrpSpPr>
        <p:grpSpPr>
          <a:xfrm rot="5400000">
            <a:off x="814117" y="2365806"/>
            <a:ext cx="2399186" cy="3435681"/>
            <a:chOff x="0" y="0"/>
            <a:chExt cx="3198915" cy="4580908"/>
          </a:xfrm>
        </p:grpSpPr>
        <p:grpSp>
          <p:nvGrpSpPr>
            <p:cNvPr id="28" name="Group 28"/>
            <p:cNvGrpSpPr/>
            <p:nvPr/>
          </p:nvGrpSpPr>
          <p:grpSpPr>
            <a:xfrm>
              <a:off x="0" y="0"/>
              <a:ext cx="3198915" cy="4580908"/>
              <a:chOff x="0" y="0"/>
              <a:chExt cx="1542992" cy="2209595"/>
            </a:xfrm>
          </p:grpSpPr>
          <p:sp>
            <p:nvSpPr>
              <p:cNvPr id="29" name="Freeform 29"/>
              <p:cNvSpPr/>
              <p:nvPr/>
            </p:nvSpPr>
            <p:spPr>
              <a:xfrm>
                <a:off x="0" y="0"/>
                <a:ext cx="1542993" cy="2209595"/>
              </a:xfrm>
              <a:custGeom>
                <a:avLst/>
                <a:gdLst/>
                <a:ahLst/>
                <a:cxnLst/>
                <a:rect l="l" t="t" r="r" b="b"/>
                <a:pathLst>
                  <a:path w="1542993" h="2209595">
                    <a:moveTo>
                      <a:pt x="1418532" y="2209595"/>
                    </a:moveTo>
                    <a:lnTo>
                      <a:pt x="124460" y="2209595"/>
                    </a:lnTo>
                    <a:cubicBezTo>
                      <a:pt x="55880" y="2209595"/>
                      <a:pt x="0" y="2153715"/>
                      <a:pt x="0" y="2085135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418533" y="0"/>
                    </a:lnTo>
                    <a:cubicBezTo>
                      <a:pt x="1487112" y="0"/>
                      <a:pt x="1542993" y="55880"/>
                      <a:pt x="1542993" y="124460"/>
                    </a:cubicBezTo>
                    <a:lnTo>
                      <a:pt x="1542993" y="2085135"/>
                    </a:lnTo>
                    <a:cubicBezTo>
                      <a:pt x="1542993" y="2153715"/>
                      <a:pt x="1487112" y="2209595"/>
                      <a:pt x="1418533" y="2209595"/>
                    </a:cubicBezTo>
                    <a:close/>
                  </a:path>
                </a:pathLst>
              </a:custGeom>
              <a:solidFill>
                <a:srgbClr val="7F0000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" name="Group 30"/>
            <p:cNvGrpSpPr/>
            <p:nvPr/>
          </p:nvGrpSpPr>
          <p:grpSpPr>
            <a:xfrm>
              <a:off x="139540" y="143816"/>
              <a:ext cx="2919835" cy="4293275"/>
              <a:chOff x="0" y="0"/>
              <a:chExt cx="1532172" cy="2252878"/>
            </a:xfrm>
          </p:grpSpPr>
          <p:sp>
            <p:nvSpPr>
              <p:cNvPr id="31" name="Freeform 31"/>
              <p:cNvSpPr/>
              <p:nvPr/>
            </p:nvSpPr>
            <p:spPr>
              <a:xfrm>
                <a:off x="0" y="0"/>
                <a:ext cx="1532172" cy="2252879"/>
              </a:xfrm>
              <a:custGeom>
                <a:avLst/>
                <a:gdLst/>
                <a:ahLst/>
                <a:cxnLst/>
                <a:rect l="l" t="t" r="r" b="b"/>
                <a:pathLst>
                  <a:path w="1532172" h="2252879">
                    <a:moveTo>
                      <a:pt x="1407711" y="2252878"/>
                    </a:moveTo>
                    <a:lnTo>
                      <a:pt x="124460" y="2252878"/>
                    </a:lnTo>
                    <a:cubicBezTo>
                      <a:pt x="55880" y="2252878"/>
                      <a:pt x="0" y="2196998"/>
                      <a:pt x="0" y="2128418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407712" y="0"/>
                    </a:lnTo>
                    <a:cubicBezTo>
                      <a:pt x="1476292" y="0"/>
                      <a:pt x="1532172" y="55880"/>
                      <a:pt x="1532172" y="124460"/>
                    </a:cubicBezTo>
                    <a:lnTo>
                      <a:pt x="1532172" y="2128419"/>
                    </a:lnTo>
                    <a:cubicBezTo>
                      <a:pt x="1532172" y="2196998"/>
                      <a:pt x="1476292" y="2252879"/>
                      <a:pt x="1407712" y="2252879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2" name="Group 32"/>
          <p:cNvGrpSpPr/>
          <p:nvPr/>
        </p:nvGrpSpPr>
        <p:grpSpPr>
          <a:xfrm rot="5400000">
            <a:off x="814117" y="4952235"/>
            <a:ext cx="2399186" cy="3435681"/>
            <a:chOff x="0" y="0"/>
            <a:chExt cx="3198915" cy="4580908"/>
          </a:xfrm>
        </p:grpSpPr>
        <p:grpSp>
          <p:nvGrpSpPr>
            <p:cNvPr id="33" name="Group 33"/>
            <p:cNvGrpSpPr/>
            <p:nvPr/>
          </p:nvGrpSpPr>
          <p:grpSpPr>
            <a:xfrm>
              <a:off x="0" y="0"/>
              <a:ext cx="3198915" cy="4580908"/>
              <a:chOff x="0" y="0"/>
              <a:chExt cx="1542992" cy="2209595"/>
            </a:xfrm>
          </p:grpSpPr>
          <p:sp>
            <p:nvSpPr>
              <p:cNvPr id="34" name="Freeform 34"/>
              <p:cNvSpPr/>
              <p:nvPr/>
            </p:nvSpPr>
            <p:spPr>
              <a:xfrm>
                <a:off x="0" y="0"/>
                <a:ext cx="1542993" cy="2209595"/>
              </a:xfrm>
              <a:custGeom>
                <a:avLst/>
                <a:gdLst/>
                <a:ahLst/>
                <a:cxnLst/>
                <a:rect l="l" t="t" r="r" b="b"/>
                <a:pathLst>
                  <a:path w="1542993" h="2209595">
                    <a:moveTo>
                      <a:pt x="1418532" y="2209595"/>
                    </a:moveTo>
                    <a:lnTo>
                      <a:pt x="124460" y="2209595"/>
                    </a:lnTo>
                    <a:cubicBezTo>
                      <a:pt x="55880" y="2209595"/>
                      <a:pt x="0" y="2153715"/>
                      <a:pt x="0" y="2085135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418533" y="0"/>
                    </a:lnTo>
                    <a:cubicBezTo>
                      <a:pt x="1487112" y="0"/>
                      <a:pt x="1542993" y="55880"/>
                      <a:pt x="1542993" y="124460"/>
                    </a:cubicBezTo>
                    <a:lnTo>
                      <a:pt x="1542993" y="2085135"/>
                    </a:lnTo>
                    <a:cubicBezTo>
                      <a:pt x="1542993" y="2153715"/>
                      <a:pt x="1487112" y="2209595"/>
                      <a:pt x="1418533" y="2209595"/>
                    </a:cubicBezTo>
                    <a:close/>
                  </a:path>
                </a:pathLst>
              </a:custGeom>
              <a:solidFill>
                <a:srgbClr val="7F0000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5" name="Group 35"/>
            <p:cNvGrpSpPr/>
            <p:nvPr/>
          </p:nvGrpSpPr>
          <p:grpSpPr>
            <a:xfrm>
              <a:off x="139540" y="143816"/>
              <a:ext cx="2919835" cy="4293275"/>
              <a:chOff x="0" y="0"/>
              <a:chExt cx="1532172" cy="2252878"/>
            </a:xfrm>
          </p:grpSpPr>
          <p:sp>
            <p:nvSpPr>
              <p:cNvPr id="36" name="Freeform 36"/>
              <p:cNvSpPr/>
              <p:nvPr/>
            </p:nvSpPr>
            <p:spPr>
              <a:xfrm>
                <a:off x="0" y="0"/>
                <a:ext cx="1532172" cy="2252879"/>
              </a:xfrm>
              <a:custGeom>
                <a:avLst/>
                <a:gdLst/>
                <a:ahLst/>
                <a:cxnLst/>
                <a:rect l="l" t="t" r="r" b="b"/>
                <a:pathLst>
                  <a:path w="1532172" h="2252879">
                    <a:moveTo>
                      <a:pt x="1407711" y="2252878"/>
                    </a:moveTo>
                    <a:lnTo>
                      <a:pt x="124460" y="2252878"/>
                    </a:lnTo>
                    <a:cubicBezTo>
                      <a:pt x="55880" y="2252878"/>
                      <a:pt x="0" y="2196998"/>
                      <a:pt x="0" y="2128418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407712" y="0"/>
                    </a:lnTo>
                    <a:cubicBezTo>
                      <a:pt x="1476292" y="0"/>
                      <a:pt x="1532172" y="55880"/>
                      <a:pt x="1532172" y="124460"/>
                    </a:cubicBezTo>
                    <a:lnTo>
                      <a:pt x="1532172" y="2128419"/>
                    </a:lnTo>
                    <a:cubicBezTo>
                      <a:pt x="1532172" y="2196998"/>
                      <a:pt x="1476292" y="2252879"/>
                      <a:pt x="1407712" y="2252879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7" name="Group 37"/>
          <p:cNvGrpSpPr/>
          <p:nvPr/>
        </p:nvGrpSpPr>
        <p:grpSpPr>
          <a:xfrm rot="5400000">
            <a:off x="814117" y="7519605"/>
            <a:ext cx="2399186" cy="3435681"/>
            <a:chOff x="0" y="0"/>
            <a:chExt cx="3198915" cy="4580908"/>
          </a:xfrm>
        </p:grpSpPr>
        <p:grpSp>
          <p:nvGrpSpPr>
            <p:cNvPr id="38" name="Group 38"/>
            <p:cNvGrpSpPr/>
            <p:nvPr/>
          </p:nvGrpSpPr>
          <p:grpSpPr>
            <a:xfrm>
              <a:off x="0" y="0"/>
              <a:ext cx="3198915" cy="4580908"/>
              <a:chOff x="0" y="0"/>
              <a:chExt cx="1542992" cy="2209595"/>
            </a:xfrm>
          </p:grpSpPr>
          <p:sp>
            <p:nvSpPr>
              <p:cNvPr id="39" name="Freeform 39"/>
              <p:cNvSpPr/>
              <p:nvPr/>
            </p:nvSpPr>
            <p:spPr>
              <a:xfrm>
                <a:off x="0" y="0"/>
                <a:ext cx="1542993" cy="2209595"/>
              </a:xfrm>
              <a:custGeom>
                <a:avLst/>
                <a:gdLst/>
                <a:ahLst/>
                <a:cxnLst/>
                <a:rect l="l" t="t" r="r" b="b"/>
                <a:pathLst>
                  <a:path w="1542993" h="2209595">
                    <a:moveTo>
                      <a:pt x="1418532" y="2209595"/>
                    </a:moveTo>
                    <a:lnTo>
                      <a:pt x="124460" y="2209595"/>
                    </a:lnTo>
                    <a:cubicBezTo>
                      <a:pt x="55880" y="2209595"/>
                      <a:pt x="0" y="2153715"/>
                      <a:pt x="0" y="2085135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418533" y="0"/>
                    </a:lnTo>
                    <a:cubicBezTo>
                      <a:pt x="1487112" y="0"/>
                      <a:pt x="1542993" y="55880"/>
                      <a:pt x="1542993" y="124460"/>
                    </a:cubicBezTo>
                    <a:lnTo>
                      <a:pt x="1542993" y="2085135"/>
                    </a:lnTo>
                    <a:cubicBezTo>
                      <a:pt x="1542993" y="2153715"/>
                      <a:pt x="1487112" y="2209595"/>
                      <a:pt x="1418533" y="2209595"/>
                    </a:cubicBezTo>
                    <a:close/>
                  </a:path>
                </a:pathLst>
              </a:custGeom>
              <a:solidFill>
                <a:srgbClr val="7F0000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0" name="Group 40"/>
            <p:cNvGrpSpPr/>
            <p:nvPr/>
          </p:nvGrpSpPr>
          <p:grpSpPr>
            <a:xfrm>
              <a:off x="139540" y="143816"/>
              <a:ext cx="2919835" cy="4293275"/>
              <a:chOff x="0" y="0"/>
              <a:chExt cx="1532172" cy="2252878"/>
            </a:xfrm>
          </p:grpSpPr>
          <p:sp>
            <p:nvSpPr>
              <p:cNvPr id="41" name="Freeform 41"/>
              <p:cNvSpPr/>
              <p:nvPr/>
            </p:nvSpPr>
            <p:spPr>
              <a:xfrm>
                <a:off x="0" y="0"/>
                <a:ext cx="1532172" cy="2252879"/>
              </a:xfrm>
              <a:custGeom>
                <a:avLst/>
                <a:gdLst/>
                <a:ahLst/>
                <a:cxnLst/>
                <a:rect l="l" t="t" r="r" b="b"/>
                <a:pathLst>
                  <a:path w="1532172" h="2252879">
                    <a:moveTo>
                      <a:pt x="1407711" y="2252878"/>
                    </a:moveTo>
                    <a:lnTo>
                      <a:pt x="124460" y="2252878"/>
                    </a:lnTo>
                    <a:cubicBezTo>
                      <a:pt x="55880" y="2252878"/>
                      <a:pt x="0" y="2196998"/>
                      <a:pt x="0" y="2128418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407712" y="0"/>
                    </a:lnTo>
                    <a:cubicBezTo>
                      <a:pt x="1476292" y="0"/>
                      <a:pt x="1532172" y="55880"/>
                      <a:pt x="1532172" y="124460"/>
                    </a:cubicBezTo>
                    <a:lnTo>
                      <a:pt x="1532172" y="2128419"/>
                    </a:lnTo>
                    <a:cubicBezTo>
                      <a:pt x="1532172" y="2196998"/>
                      <a:pt x="1476292" y="2252879"/>
                      <a:pt x="1407712" y="2252879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2" name="TextBox 42"/>
          <p:cNvSpPr txBox="1"/>
          <p:nvPr/>
        </p:nvSpPr>
        <p:spPr>
          <a:xfrm>
            <a:off x="4047468" y="717900"/>
            <a:ext cx="2934781" cy="17440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 rtl="1">
              <a:lnSpc>
                <a:spcPts val="3359"/>
              </a:lnSpc>
              <a:spcBef>
                <a:spcPct val="0"/>
              </a:spcBef>
            </a:pPr>
            <a:r>
              <a:rPr lang="he-IL" sz="2399" dirty="0">
                <a:solidFill>
                  <a:srgbClr val="000000"/>
                </a:solidFill>
                <a:latin typeface="Alef"/>
                <a:ea typeface="Alef"/>
                <a:cs typeface="Alef"/>
                <a:sym typeface="Alef"/>
                <a:rtl/>
              </a:rPr>
              <a:t>מה הדבר המטורף, המשוגע, ההזוי, החריג, המשונה ביותר שעשית בחייך?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526045" y="717900"/>
            <a:ext cx="2820766" cy="87203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 rtl="1">
              <a:lnSpc>
                <a:spcPts val="3359"/>
              </a:lnSpc>
              <a:spcBef>
                <a:spcPct val="0"/>
              </a:spcBef>
            </a:pPr>
            <a:r>
              <a:rPr lang="he-IL" sz="2399" dirty="0">
                <a:solidFill>
                  <a:srgbClr val="000000"/>
                </a:solidFill>
                <a:latin typeface="Alef"/>
                <a:ea typeface="Alef"/>
                <a:cs typeface="Alef"/>
                <a:sym typeface="Alef"/>
                <a:rtl/>
              </a:rPr>
              <a:t>איזה מקום בארץ אהוב עליך ביותר?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4161483" y="3237826"/>
            <a:ext cx="2820766" cy="8153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 rtl="1">
              <a:lnSpc>
                <a:spcPts val="3359"/>
              </a:lnSpc>
              <a:spcBef>
                <a:spcPct val="0"/>
              </a:spcBef>
            </a:pPr>
            <a:r>
              <a:rPr lang="he-IL" sz="2399">
                <a:solidFill>
                  <a:srgbClr val="000000"/>
                </a:solidFill>
                <a:latin typeface="Alef"/>
                <a:ea typeface="Alef"/>
                <a:cs typeface="Alef"/>
                <a:sym typeface="Alef"/>
                <a:rtl/>
              </a:rPr>
              <a:t>איזה סרט ראית לאחרונה?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527317" y="3284691"/>
            <a:ext cx="2896776" cy="87203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 rtl="1">
              <a:lnSpc>
                <a:spcPts val="3359"/>
              </a:lnSpc>
              <a:spcBef>
                <a:spcPct val="0"/>
              </a:spcBef>
            </a:pPr>
            <a:r>
              <a:rPr lang="he-IL" sz="2399" dirty="0">
                <a:solidFill>
                  <a:srgbClr val="000000"/>
                </a:solidFill>
                <a:latin typeface="Alef"/>
                <a:ea typeface="Alef"/>
                <a:cs typeface="Alef"/>
                <a:sym typeface="Alef"/>
                <a:rtl/>
              </a:rPr>
              <a:t>איזה דבר אחד חשוב כדאי שאדע עליך?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4161483" y="5824255"/>
            <a:ext cx="2820766" cy="87203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 rtl="1">
              <a:lnSpc>
                <a:spcPts val="3359"/>
              </a:lnSpc>
              <a:spcBef>
                <a:spcPct val="0"/>
              </a:spcBef>
            </a:pPr>
            <a:r>
              <a:rPr lang="he-IL" sz="2399" dirty="0">
                <a:solidFill>
                  <a:srgbClr val="000000"/>
                </a:solidFill>
                <a:latin typeface="Alef"/>
                <a:ea typeface="Alef"/>
                <a:cs typeface="Alef"/>
                <a:sym typeface="Alef"/>
                <a:rtl/>
              </a:rPr>
              <a:t>מה כדאי שאשאל אותך?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603327" y="5826164"/>
            <a:ext cx="2820766" cy="129137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 rtl="1">
              <a:lnSpc>
                <a:spcPts val="3359"/>
              </a:lnSpc>
              <a:spcBef>
                <a:spcPct val="0"/>
              </a:spcBef>
            </a:pPr>
            <a:r>
              <a:rPr lang="he-IL" sz="2399" dirty="0">
                <a:solidFill>
                  <a:srgbClr val="000000"/>
                </a:solidFill>
                <a:latin typeface="Alef"/>
                <a:ea typeface="Alef"/>
                <a:cs typeface="Alef"/>
                <a:sym typeface="Alef"/>
                <a:rtl/>
              </a:rPr>
              <a:t>אם היו כותבים ספר על חייך, מה היה שמו של הספר?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4161483" y="8411392"/>
            <a:ext cx="2820766" cy="4360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 rtl="1">
              <a:lnSpc>
                <a:spcPts val="3359"/>
              </a:lnSpc>
              <a:spcBef>
                <a:spcPct val="0"/>
              </a:spcBef>
            </a:pPr>
            <a:r>
              <a:rPr lang="he-IL" sz="2399" dirty="0">
                <a:solidFill>
                  <a:srgbClr val="000000"/>
                </a:solidFill>
                <a:latin typeface="Alef"/>
                <a:ea typeface="Alef"/>
                <a:cs typeface="Alef"/>
                <a:sym typeface="Alef"/>
                <a:rtl/>
              </a:rPr>
              <a:t>מהי חופשה בשבילך?</a:t>
            </a:r>
          </a:p>
        </p:txBody>
      </p:sp>
      <p:sp>
        <p:nvSpPr>
          <p:cNvPr id="49" name="TextBox 49"/>
          <p:cNvSpPr txBox="1"/>
          <p:nvPr/>
        </p:nvSpPr>
        <p:spPr>
          <a:xfrm>
            <a:off x="526045" y="8412593"/>
            <a:ext cx="2820766" cy="8153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 rtl="1">
              <a:lnSpc>
                <a:spcPts val="3359"/>
              </a:lnSpc>
              <a:spcBef>
                <a:spcPct val="0"/>
              </a:spcBef>
            </a:pPr>
            <a:r>
              <a:rPr lang="he-IL" sz="2399">
                <a:solidFill>
                  <a:srgbClr val="000000"/>
                </a:solidFill>
                <a:latin typeface="Alef"/>
                <a:ea typeface="Alef"/>
                <a:cs typeface="Alef"/>
                <a:sym typeface="Alef"/>
                <a:rtl/>
              </a:rPr>
              <a:t>מה הדבר שהכי משמח אותך?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5400000">
            <a:off x="4315265" y="-201565"/>
            <a:ext cx="2399186" cy="3435681"/>
            <a:chOff x="0" y="0"/>
            <a:chExt cx="3198915" cy="4580908"/>
          </a:xfrm>
        </p:grpSpPr>
        <p:grpSp>
          <p:nvGrpSpPr>
            <p:cNvPr id="3" name="Group 3"/>
            <p:cNvGrpSpPr/>
            <p:nvPr/>
          </p:nvGrpSpPr>
          <p:grpSpPr>
            <a:xfrm>
              <a:off x="0" y="0"/>
              <a:ext cx="3198915" cy="4580908"/>
              <a:chOff x="0" y="0"/>
              <a:chExt cx="1542992" cy="2209595"/>
            </a:xfrm>
          </p:grpSpPr>
          <p:sp>
            <p:nvSpPr>
              <p:cNvPr id="4" name="Freeform 4"/>
              <p:cNvSpPr/>
              <p:nvPr/>
            </p:nvSpPr>
            <p:spPr>
              <a:xfrm>
                <a:off x="0" y="0"/>
                <a:ext cx="1542993" cy="2209595"/>
              </a:xfrm>
              <a:custGeom>
                <a:avLst/>
                <a:gdLst/>
                <a:ahLst/>
                <a:cxnLst/>
                <a:rect l="l" t="t" r="r" b="b"/>
                <a:pathLst>
                  <a:path w="1542993" h="2209595">
                    <a:moveTo>
                      <a:pt x="1418532" y="2209595"/>
                    </a:moveTo>
                    <a:lnTo>
                      <a:pt x="124460" y="2209595"/>
                    </a:lnTo>
                    <a:cubicBezTo>
                      <a:pt x="55880" y="2209595"/>
                      <a:pt x="0" y="2153715"/>
                      <a:pt x="0" y="2085135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418533" y="0"/>
                    </a:lnTo>
                    <a:cubicBezTo>
                      <a:pt x="1487112" y="0"/>
                      <a:pt x="1542993" y="55880"/>
                      <a:pt x="1542993" y="124460"/>
                    </a:cubicBezTo>
                    <a:lnTo>
                      <a:pt x="1542993" y="2085135"/>
                    </a:lnTo>
                    <a:cubicBezTo>
                      <a:pt x="1542993" y="2153715"/>
                      <a:pt x="1487112" y="2209595"/>
                      <a:pt x="1418533" y="2209595"/>
                    </a:cubicBezTo>
                    <a:close/>
                  </a:path>
                </a:pathLst>
              </a:custGeom>
              <a:solidFill>
                <a:srgbClr val="7F0000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" name="Group 5"/>
            <p:cNvGrpSpPr/>
            <p:nvPr/>
          </p:nvGrpSpPr>
          <p:grpSpPr>
            <a:xfrm>
              <a:off x="139540" y="143816"/>
              <a:ext cx="2919835" cy="4293275"/>
              <a:chOff x="0" y="0"/>
              <a:chExt cx="1532172" cy="2252878"/>
            </a:xfrm>
          </p:grpSpPr>
          <p:sp>
            <p:nvSpPr>
              <p:cNvPr id="6" name="Freeform 6"/>
              <p:cNvSpPr/>
              <p:nvPr/>
            </p:nvSpPr>
            <p:spPr>
              <a:xfrm>
                <a:off x="0" y="0"/>
                <a:ext cx="1532172" cy="2252879"/>
              </a:xfrm>
              <a:custGeom>
                <a:avLst/>
                <a:gdLst/>
                <a:ahLst/>
                <a:cxnLst/>
                <a:rect l="l" t="t" r="r" b="b"/>
                <a:pathLst>
                  <a:path w="1532172" h="2252879">
                    <a:moveTo>
                      <a:pt x="1407711" y="2252878"/>
                    </a:moveTo>
                    <a:lnTo>
                      <a:pt x="124460" y="2252878"/>
                    </a:lnTo>
                    <a:cubicBezTo>
                      <a:pt x="55880" y="2252878"/>
                      <a:pt x="0" y="2196998"/>
                      <a:pt x="0" y="2128418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407712" y="0"/>
                    </a:lnTo>
                    <a:cubicBezTo>
                      <a:pt x="1476292" y="0"/>
                      <a:pt x="1532172" y="55880"/>
                      <a:pt x="1532172" y="124460"/>
                    </a:cubicBezTo>
                    <a:lnTo>
                      <a:pt x="1532172" y="2128419"/>
                    </a:lnTo>
                    <a:cubicBezTo>
                      <a:pt x="1532172" y="2196998"/>
                      <a:pt x="1476292" y="2252879"/>
                      <a:pt x="1407712" y="2252879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" name="Group 7"/>
          <p:cNvGrpSpPr/>
          <p:nvPr/>
        </p:nvGrpSpPr>
        <p:grpSpPr>
          <a:xfrm rot="5400000">
            <a:off x="4372273" y="2344759"/>
            <a:ext cx="2399186" cy="3435681"/>
            <a:chOff x="0" y="0"/>
            <a:chExt cx="3198915" cy="4580908"/>
          </a:xfrm>
        </p:grpSpPr>
        <p:grpSp>
          <p:nvGrpSpPr>
            <p:cNvPr id="8" name="Group 8"/>
            <p:cNvGrpSpPr/>
            <p:nvPr/>
          </p:nvGrpSpPr>
          <p:grpSpPr>
            <a:xfrm>
              <a:off x="0" y="0"/>
              <a:ext cx="3198915" cy="4580908"/>
              <a:chOff x="0" y="0"/>
              <a:chExt cx="1542992" cy="2209595"/>
            </a:xfrm>
          </p:grpSpPr>
          <p:sp>
            <p:nvSpPr>
              <p:cNvPr id="9" name="Freeform 9"/>
              <p:cNvSpPr/>
              <p:nvPr/>
            </p:nvSpPr>
            <p:spPr>
              <a:xfrm>
                <a:off x="0" y="0"/>
                <a:ext cx="1542993" cy="2209595"/>
              </a:xfrm>
              <a:custGeom>
                <a:avLst/>
                <a:gdLst/>
                <a:ahLst/>
                <a:cxnLst/>
                <a:rect l="l" t="t" r="r" b="b"/>
                <a:pathLst>
                  <a:path w="1542993" h="2209595">
                    <a:moveTo>
                      <a:pt x="1418532" y="2209595"/>
                    </a:moveTo>
                    <a:lnTo>
                      <a:pt x="124460" y="2209595"/>
                    </a:lnTo>
                    <a:cubicBezTo>
                      <a:pt x="55880" y="2209595"/>
                      <a:pt x="0" y="2153715"/>
                      <a:pt x="0" y="2085135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418533" y="0"/>
                    </a:lnTo>
                    <a:cubicBezTo>
                      <a:pt x="1487112" y="0"/>
                      <a:pt x="1542993" y="55880"/>
                      <a:pt x="1542993" y="124460"/>
                    </a:cubicBezTo>
                    <a:lnTo>
                      <a:pt x="1542993" y="2085135"/>
                    </a:lnTo>
                    <a:cubicBezTo>
                      <a:pt x="1542993" y="2153715"/>
                      <a:pt x="1487112" y="2209595"/>
                      <a:pt x="1418533" y="2209595"/>
                    </a:cubicBezTo>
                    <a:close/>
                  </a:path>
                </a:pathLst>
              </a:custGeom>
              <a:solidFill>
                <a:srgbClr val="7F0000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" name="Group 10"/>
            <p:cNvGrpSpPr/>
            <p:nvPr/>
          </p:nvGrpSpPr>
          <p:grpSpPr>
            <a:xfrm>
              <a:off x="139540" y="143816"/>
              <a:ext cx="2919835" cy="4293275"/>
              <a:chOff x="0" y="0"/>
              <a:chExt cx="1532172" cy="2252878"/>
            </a:xfrm>
          </p:grpSpPr>
          <p:sp>
            <p:nvSpPr>
              <p:cNvPr id="11" name="Freeform 11"/>
              <p:cNvSpPr/>
              <p:nvPr/>
            </p:nvSpPr>
            <p:spPr>
              <a:xfrm>
                <a:off x="0" y="0"/>
                <a:ext cx="1532172" cy="2252879"/>
              </a:xfrm>
              <a:custGeom>
                <a:avLst/>
                <a:gdLst/>
                <a:ahLst/>
                <a:cxnLst/>
                <a:rect l="l" t="t" r="r" b="b"/>
                <a:pathLst>
                  <a:path w="1532172" h="2252879">
                    <a:moveTo>
                      <a:pt x="1407711" y="2252878"/>
                    </a:moveTo>
                    <a:lnTo>
                      <a:pt x="124460" y="2252878"/>
                    </a:lnTo>
                    <a:cubicBezTo>
                      <a:pt x="55880" y="2252878"/>
                      <a:pt x="0" y="2196998"/>
                      <a:pt x="0" y="2128418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407712" y="0"/>
                    </a:lnTo>
                    <a:cubicBezTo>
                      <a:pt x="1476292" y="0"/>
                      <a:pt x="1532172" y="55880"/>
                      <a:pt x="1532172" y="124460"/>
                    </a:cubicBezTo>
                    <a:lnTo>
                      <a:pt x="1532172" y="2128419"/>
                    </a:lnTo>
                    <a:cubicBezTo>
                      <a:pt x="1532172" y="2196998"/>
                      <a:pt x="1476292" y="2252879"/>
                      <a:pt x="1407712" y="2252879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2" name="Group 12"/>
          <p:cNvGrpSpPr/>
          <p:nvPr/>
        </p:nvGrpSpPr>
        <p:grpSpPr>
          <a:xfrm rot="5400000">
            <a:off x="4391375" y="4903312"/>
            <a:ext cx="2399186" cy="3435681"/>
            <a:chOff x="0" y="0"/>
            <a:chExt cx="3198915" cy="4580908"/>
          </a:xfrm>
        </p:grpSpPr>
        <p:grpSp>
          <p:nvGrpSpPr>
            <p:cNvPr id="13" name="Group 13"/>
            <p:cNvGrpSpPr/>
            <p:nvPr/>
          </p:nvGrpSpPr>
          <p:grpSpPr>
            <a:xfrm>
              <a:off x="0" y="0"/>
              <a:ext cx="3198915" cy="4580908"/>
              <a:chOff x="0" y="0"/>
              <a:chExt cx="1542992" cy="2209595"/>
            </a:xfrm>
          </p:grpSpPr>
          <p:sp>
            <p:nvSpPr>
              <p:cNvPr id="14" name="Freeform 14"/>
              <p:cNvSpPr/>
              <p:nvPr/>
            </p:nvSpPr>
            <p:spPr>
              <a:xfrm>
                <a:off x="0" y="0"/>
                <a:ext cx="1542993" cy="2209595"/>
              </a:xfrm>
              <a:custGeom>
                <a:avLst/>
                <a:gdLst/>
                <a:ahLst/>
                <a:cxnLst/>
                <a:rect l="l" t="t" r="r" b="b"/>
                <a:pathLst>
                  <a:path w="1542993" h="2209595">
                    <a:moveTo>
                      <a:pt x="1418532" y="2209595"/>
                    </a:moveTo>
                    <a:lnTo>
                      <a:pt x="124460" y="2209595"/>
                    </a:lnTo>
                    <a:cubicBezTo>
                      <a:pt x="55880" y="2209595"/>
                      <a:pt x="0" y="2153715"/>
                      <a:pt x="0" y="2085135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418533" y="0"/>
                    </a:lnTo>
                    <a:cubicBezTo>
                      <a:pt x="1487112" y="0"/>
                      <a:pt x="1542993" y="55880"/>
                      <a:pt x="1542993" y="124460"/>
                    </a:cubicBezTo>
                    <a:lnTo>
                      <a:pt x="1542993" y="2085135"/>
                    </a:lnTo>
                    <a:cubicBezTo>
                      <a:pt x="1542993" y="2153715"/>
                      <a:pt x="1487112" y="2209595"/>
                      <a:pt x="1418533" y="2209595"/>
                    </a:cubicBezTo>
                    <a:close/>
                  </a:path>
                </a:pathLst>
              </a:custGeom>
              <a:solidFill>
                <a:srgbClr val="7F0000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" name="Group 15"/>
            <p:cNvGrpSpPr/>
            <p:nvPr/>
          </p:nvGrpSpPr>
          <p:grpSpPr>
            <a:xfrm>
              <a:off x="139540" y="143816"/>
              <a:ext cx="2919835" cy="4293275"/>
              <a:chOff x="0" y="0"/>
              <a:chExt cx="1532172" cy="2252878"/>
            </a:xfrm>
          </p:grpSpPr>
          <p:sp>
            <p:nvSpPr>
              <p:cNvPr id="16" name="Freeform 16"/>
              <p:cNvSpPr/>
              <p:nvPr/>
            </p:nvSpPr>
            <p:spPr>
              <a:xfrm>
                <a:off x="0" y="0"/>
                <a:ext cx="1532172" cy="2252879"/>
              </a:xfrm>
              <a:custGeom>
                <a:avLst/>
                <a:gdLst/>
                <a:ahLst/>
                <a:cxnLst/>
                <a:rect l="l" t="t" r="r" b="b"/>
                <a:pathLst>
                  <a:path w="1532172" h="2252879">
                    <a:moveTo>
                      <a:pt x="1407711" y="2252878"/>
                    </a:moveTo>
                    <a:lnTo>
                      <a:pt x="124460" y="2252878"/>
                    </a:lnTo>
                    <a:cubicBezTo>
                      <a:pt x="55880" y="2252878"/>
                      <a:pt x="0" y="2196998"/>
                      <a:pt x="0" y="2128418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407712" y="0"/>
                    </a:lnTo>
                    <a:cubicBezTo>
                      <a:pt x="1476292" y="0"/>
                      <a:pt x="1532172" y="55880"/>
                      <a:pt x="1532172" y="124460"/>
                    </a:cubicBezTo>
                    <a:lnTo>
                      <a:pt x="1532172" y="2128419"/>
                    </a:lnTo>
                    <a:cubicBezTo>
                      <a:pt x="1532172" y="2196998"/>
                      <a:pt x="1476292" y="2252879"/>
                      <a:pt x="1407712" y="2252879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7" name="Group 17"/>
          <p:cNvGrpSpPr/>
          <p:nvPr/>
        </p:nvGrpSpPr>
        <p:grpSpPr>
          <a:xfrm rot="5400000">
            <a:off x="4372273" y="7498558"/>
            <a:ext cx="2399186" cy="3435681"/>
            <a:chOff x="0" y="0"/>
            <a:chExt cx="3198915" cy="4580908"/>
          </a:xfrm>
        </p:grpSpPr>
        <p:grpSp>
          <p:nvGrpSpPr>
            <p:cNvPr id="18" name="Group 18"/>
            <p:cNvGrpSpPr/>
            <p:nvPr/>
          </p:nvGrpSpPr>
          <p:grpSpPr>
            <a:xfrm>
              <a:off x="0" y="0"/>
              <a:ext cx="3198915" cy="4580908"/>
              <a:chOff x="0" y="0"/>
              <a:chExt cx="1542992" cy="2209595"/>
            </a:xfrm>
          </p:grpSpPr>
          <p:sp>
            <p:nvSpPr>
              <p:cNvPr id="19" name="Freeform 19"/>
              <p:cNvSpPr/>
              <p:nvPr/>
            </p:nvSpPr>
            <p:spPr>
              <a:xfrm>
                <a:off x="0" y="0"/>
                <a:ext cx="1542993" cy="2209595"/>
              </a:xfrm>
              <a:custGeom>
                <a:avLst/>
                <a:gdLst/>
                <a:ahLst/>
                <a:cxnLst/>
                <a:rect l="l" t="t" r="r" b="b"/>
                <a:pathLst>
                  <a:path w="1542993" h="2209595">
                    <a:moveTo>
                      <a:pt x="1418532" y="2209595"/>
                    </a:moveTo>
                    <a:lnTo>
                      <a:pt x="124460" y="2209595"/>
                    </a:lnTo>
                    <a:cubicBezTo>
                      <a:pt x="55880" y="2209595"/>
                      <a:pt x="0" y="2153715"/>
                      <a:pt x="0" y="2085135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418533" y="0"/>
                    </a:lnTo>
                    <a:cubicBezTo>
                      <a:pt x="1487112" y="0"/>
                      <a:pt x="1542993" y="55880"/>
                      <a:pt x="1542993" y="124460"/>
                    </a:cubicBezTo>
                    <a:lnTo>
                      <a:pt x="1542993" y="2085135"/>
                    </a:lnTo>
                    <a:cubicBezTo>
                      <a:pt x="1542993" y="2153715"/>
                      <a:pt x="1487112" y="2209595"/>
                      <a:pt x="1418533" y="2209595"/>
                    </a:cubicBezTo>
                    <a:close/>
                  </a:path>
                </a:pathLst>
              </a:custGeom>
              <a:solidFill>
                <a:srgbClr val="7F0000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" name="Group 20"/>
            <p:cNvGrpSpPr/>
            <p:nvPr/>
          </p:nvGrpSpPr>
          <p:grpSpPr>
            <a:xfrm>
              <a:off x="139540" y="143816"/>
              <a:ext cx="2919835" cy="4293275"/>
              <a:chOff x="0" y="0"/>
              <a:chExt cx="1532172" cy="2252878"/>
            </a:xfrm>
          </p:grpSpPr>
          <p:sp>
            <p:nvSpPr>
              <p:cNvPr id="21" name="Freeform 21"/>
              <p:cNvSpPr/>
              <p:nvPr/>
            </p:nvSpPr>
            <p:spPr>
              <a:xfrm>
                <a:off x="0" y="0"/>
                <a:ext cx="1532172" cy="2252879"/>
              </a:xfrm>
              <a:custGeom>
                <a:avLst/>
                <a:gdLst/>
                <a:ahLst/>
                <a:cxnLst/>
                <a:rect l="l" t="t" r="r" b="b"/>
                <a:pathLst>
                  <a:path w="1532172" h="2252879">
                    <a:moveTo>
                      <a:pt x="1407711" y="2252878"/>
                    </a:moveTo>
                    <a:lnTo>
                      <a:pt x="124460" y="2252878"/>
                    </a:lnTo>
                    <a:cubicBezTo>
                      <a:pt x="55880" y="2252878"/>
                      <a:pt x="0" y="2196998"/>
                      <a:pt x="0" y="2128418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407712" y="0"/>
                    </a:lnTo>
                    <a:cubicBezTo>
                      <a:pt x="1476292" y="0"/>
                      <a:pt x="1532172" y="55880"/>
                      <a:pt x="1532172" y="124460"/>
                    </a:cubicBezTo>
                    <a:lnTo>
                      <a:pt x="1532172" y="2128419"/>
                    </a:lnTo>
                    <a:cubicBezTo>
                      <a:pt x="1532172" y="2196998"/>
                      <a:pt x="1476292" y="2252879"/>
                      <a:pt x="1407712" y="2252879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2" name="Group 22"/>
          <p:cNvGrpSpPr/>
          <p:nvPr/>
        </p:nvGrpSpPr>
        <p:grpSpPr>
          <a:xfrm rot="5400000">
            <a:off x="814117" y="-201564"/>
            <a:ext cx="2399186" cy="3435681"/>
            <a:chOff x="0" y="0"/>
            <a:chExt cx="3198915" cy="4580908"/>
          </a:xfrm>
        </p:grpSpPr>
        <p:grpSp>
          <p:nvGrpSpPr>
            <p:cNvPr id="23" name="Group 23"/>
            <p:cNvGrpSpPr/>
            <p:nvPr/>
          </p:nvGrpSpPr>
          <p:grpSpPr>
            <a:xfrm>
              <a:off x="0" y="0"/>
              <a:ext cx="3198915" cy="4580908"/>
              <a:chOff x="0" y="0"/>
              <a:chExt cx="1542992" cy="2209595"/>
            </a:xfrm>
          </p:grpSpPr>
          <p:sp>
            <p:nvSpPr>
              <p:cNvPr id="24" name="Freeform 24"/>
              <p:cNvSpPr/>
              <p:nvPr/>
            </p:nvSpPr>
            <p:spPr>
              <a:xfrm>
                <a:off x="0" y="0"/>
                <a:ext cx="1542993" cy="2209595"/>
              </a:xfrm>
              <a:custGeom>
                <a:avLst/>
                <a:gdLst/>
                <a:ahLst/>
                <a:cxnLst/>
                <a:rect l="l" t="t" r="r" b="b"/>
                <a:pathLst>
                  <a:path w="1542993" h="2209595">
                    <a:moveTo>
                      <a:pt x="1418532" y="2209595"/>
                    </a:moveTo>
                    <a:lnTo>
                      <a:pt x="124460" y="2209595"/>
                    </a:lnTo>
                    <a:cubicBezTo>
                      <a:pt x="55880" y="2209595"/>
                      <a:pt x="0" y="2153715"/>
                      <a:pt x="0" y="2085135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418533" y="0"/>
                    </a:lnTo>
                    <a:cubicBezTo>
                      <a:pt x="1487112" y="0"/>
                      <a:pt x="1542993" y="55880"/>
                      <a:pt x="1542993" y="124460"/>
                    </a:cubicBezTo>
                    <a:lnTo>
                      <a:pt x="1542993" y="2085135"/>
                    </a:lnTo>
                    <a:cubicBezTo>
                      <a:pt x="1542993" y="2153715"/>
                      <a:pt x="1487112" y="2209595"/>
                      <a:pt x="1418533" y="2209595"/>
                    </a:cubicBezTo>
                    <a:close/>
                  </a:path>
                </a:pathLst>
              </a:custGeom>
              <a:solidFill>
                <a:srgbClr val="7F0000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" name="Group 25"/>
            <p:cNvGrpSpPr/>
            <p:nvPr/>
          </p:nvGrpSpPr>
          <p:grpSpPr>
            <a:xfrm>
              <a:off x="139540" y="143816"/>
              <a:ext cx="2919835" cy="4293275"/>
              <a:chOff x="0" y="0"/>
              <a:chExt cx="1532172" cy="2252878"/>
            </a:xfrm>
          </p:grpSpPr>
          <p:sp>
            <p:nvSpPr>
              <p:cNvPr id="26" name="Freeform 26"/>
              <p:cNvSpPr/>
              <p:nvPr/>
            </p:nvSpPr>
            <p:spPr>
              <a:xfrm>
                <a:off x="0" y="0"/>
                <a:ext cx="1532172" cy="2252879"/>
              </a:xfrm>
              <a:custGeom>
                <a:avLst/>
                <a:gdLst/>
                <a:ahLst/>
                <a:cxnLst/>
                <a:rect l="l" t="t" r="r" b="b"/>
                <a:pathLst>
                  <a:path w="1532172" h="2252879">
                    <a:moveTo>
                      <a:pt x="1407711" y="2252878"/>
                    </a:moveTo>
                    <a:lnTo>
                      <a:pt x="124460" y="2252878"/>
                    </a:lnTo>
                    <a:cubicBezTo>
                      <a:pt x="55880" y="2252878"/>
                      <a:pt x="0" y="2196998"/>
                      <a:pt x="0" y="2128418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407712" y="0"/>
                    </a:lnTo>
                    <a:cubicBezTo>
                      <a:pt x="1476292" y="0"/>
                      <a:pt x="1532172" y="55880"/>
                      <a:pt x="1532172" y="124460"/>
                    </a:cubicBezTo>
                    <a:lnTo>
                      <a:pt x="1532172" y="2128419"/>
                    </a:lnTo>
                    <a:cubicBezTo>
                      <a:pt x="1532172" y="2196998"/>
                      <a:pt x="1476292" y="2252879"/>
                      <a:pt x="1407712" y="2252879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7" name="Group 27"/>
          <p:cNvGrpSpPr/>
          <p:nvPr/>
        </p:nvGrpSpPr>
        <p:grpSpPr>
          <a:xfrm rot="5400000">
            <a:off x="814117" y="2365806"/>
            <a:ext cx="2399186" cy="3435681"/>
            <a:chOff x="0" y="0"/>
            <a:chExt cx="3198915" cy="4580908"/>
          </a:xfrm>
        </p:grpSpPr>
        <p:grpSp>
          <p:nvGrpSpPr>
            <p:cNvPr id="28" name="Group 28"/>
            <p:cNvGrpSpPr/>
            <p:nvPr/>
          </p:nvGrpSpPr>
          <p:grpSpPr>
            <a:xfrm>
              <a:off x="0" y="0"/>
              <a:ext cx="3198915" cy="4580908"/>
              <a:chOff x="0" y="0"/>
              <a:chExt cx="1542992" cy="2209595"/>
            </a:xfrm>
          </p:grpSpPr>
          <p:sp>
            <p:nvSpPr>
              <p:cNvPr id="29" name="Freeform 29"/>
              <p:cNvSpPr/>
              <p:nvPr/>
            </p:nvSpPr>
            <p:spPr>
              <a:xfrm>
                <a:off x="0" y="0"/>
                <a:ext cx="1542993" cy="2209595"/>
              </a:xfrm>
              <a:custGeom>
                <a:avLst/>
                <a:gdLst/>
                <a:ahLst/>
                <a:cxnLst/>
                <a:rect l="l" t="t" r="r" b="b"/>
                <a:pathLst>
                  <a:path w="1542993" h="2209595">
                    <a:moveTo>
                      <a:pt x="1418532" y="2209595"/>
                    </a:moveTo>
                    <a:lnTo>
                      <a:pt x="124460" y="2209595"/>
                    </a:lnTo>
                    <a:cubicBezTo>
                      <a:pt x="55880" y="2209595"/>
                      <a:pt x="0" y="2153715"/>
                      <a:pt x="0" y="2085135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418533" y="0"/>
                    </a:lnTo>
                    <a:cubicBezTo>
                      <a:pt x="1487112" y="0"/>
                      <a:pt x="1542993" y="55880"/>
                      <a:pt x="1542993" y="124460"/>
                    </a:cubicBezTo>
                    <a:lnTo>
                      <a:pt x="1542993" y="2085135"/>
                    </a:lnTo>
                    <a:cubicBezTo>
                      <a:pt x="1542993" y="2153715"/>
                      <a:pt x="1487112" y="2209595"/>
                      <a:pt x="1418533" y="2209595"/>
                    </a:cubicBezTo>
                    <a:close/>
                  </a:path>
                </a:pathLst>
              </a:custGeom>
              <a:solidFill>
                <a:srgbClr val="7F0000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" name="Group 30"/>
            <p:cNvGrpSpPr/>
            <p:nvPr/>
          </p:nvGrpSpPr>
          <p:grpSpPr>
            <a:xfrm>
              <a:off x="139540" y="143816"/>
              <a:ext cx="2919835" cy="4293275"/>
              <a:chOff x="0" y="0"/>
              <a:chExt cx="1532172" cy="2252878"/>
            </a:xfrm>
          </p:grpSpPr>
          <p:sp>
            <p:nvSpPr>
              <p:cNvPr id="31" name="Freeform 31"/>
              <p:cNvSpPr/>
              <p:nvPr/>
            </p:nvSpPr>
            <p:spPr>
              <a:xfrm>
                <a:off x="0" y="0"/>
                <a:ext cx="1532172" cy="2252879"/>
              </a:xfrm>
              <a:custGeom>
                <a:avLst/>
                <a:gdLst/>
                <a:ahLst/>
                <a:cxnLst/>
                <a:rect l="l" t="t" r="r" b="b"/>
                <a:pathLst>
                  <a:path w="1532172" h="2252879">
                    <a:moveTo>
                      <a:pt x="1407711" y="2252878"/>
                    </a:moveTo>
                    <a:lnTo>
                      <a:pt x="124460" y="2252878"/>
                    </a:lnTo>
                    <a:cubicBezTo>
                      <a:pt x="55880" y="2252878"/>
                      <a:pt x="0" y="2196998"/>
                      <a:pt x="0" y="2128418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407712" y="0"/>
                    </a:lnTo>
                    <a:cubicBezTo>
                      <a:pt x="1476292" y="0"/>
                      <a:pt x="1532172" y="55880"/>
                      <a:pt x="1532172" y="124460"/>
                    </a:cubicBezTo>
                    <a:lnTo>
                      <a:pt x="1532172" y="2128419"/>
                    </a:lnTo>
                    <a:cubicBezTo>
                      <a:pt x="1532172" y="2196998"/>
                      <a:pt x="1476292" y="2252879"/>
                      <a:pt x="1407712" y="2252879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2" name="Group 32"/>
          <p:cNvGrpSpPr/>
          <p:nvPr/>
        </p:nvGrpSpPr>
        <p:grpSpPr>
          <a:xfrm rot="5400000">
            <a:off x="814117" y="4952235"/>
            <a:ext cx="2399186" cy="3435681"/>
            <a:chOff x="0" y="0"/>
            <a:chExt cx="3198915" cy="4580908"/>
          </a:xfrm>
        </p:grpSpPr>
        <p:grpSp>
          <p:nvGrpSpPr>
            <p:cNvPr id="33" name="Group 33"/>
            <p:cNvGrpSpPr/>
            <p:nvPr/>
          </p:nvGrpSpPr>
          <p:grpSpPr>
            <a:xfrm>
              <a:off x="0" y="0"/>
              <a:ext cx="3198915" cy="4580908"/>
              <a:chOff x="0" y="0"/>
              <a:chExt cx="1542992" cy="2209595"/>
            </a:xfrm>
          </p:grpSpPr>
          <p:sp>
            <p:nvSpPr>
              <p:cNvPr id="34" name="Freeform 34"/>
              <p:cNvSpPr/>
              <p:nvPr/>
            </p:nvSpPr>
            <p:spPr>
              <a:xfrm>
                <a:off x="0" y="0"/>
                <a:ext cx="1542993" cy="2209595"/>
              </a:xfrm>
              <a:custGeom>
                <a:avLst/>
                <a:gdLst/>
                <a:ahLst/>
                <a:cxnLst/>
                <a:rect l="l" t="t" r="r" b="b"/>
                <a:pathLst>
                  <a:path w="1542993" h="2209595">
                    <a:moveTo>
                      <a:pt x="1418532" y="2209595"/>
                    </a:moveTo>
                    <a:lnTo>
                      <a:pt x="124460" y="2209595"/>
                    </a:lnTo>
                    <a:cubicBezTo>
                      <a:pt x="55880" y="2209595"/>
                      <a:pt x="0" y="2153715"/>
                      <a:pt x="0" y="2085135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418533" y="0"/>
                    </a:lnTo>
                    <a:cubicBezTo>
                      <a:pt x="1487112" y="0"/>
                      <a:pt x="1542993" y="55880"/>
                      <a:pt x="1542993" y="124460"/>
                    </a:cubicBezTo>
                    <a:lnTo>
                      <a:pt x="1542993" y="2085135"/>
                    </a:lnTo>
                    <a:cubicBezTo>
                      <a:pt x="1542993" y="2153715"/>
                      <a:pt x="1487112" y="2209595"/>
                      <a:pt x="1418533" y="2209595"/>
                    </a:cubicBezTo>
                    <a:close/>
                  </a:path>
                </a:pathLst>
              </a:custGeom>
              <a:solidFill>
                <a:srgbClr val="7F0000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5" name="Group 35"/>
            <p:cNvGrpSpPr/>
            <p:nvPr/>
          </p:nvGrpSpPr>
          <p:grpSpPr>
            <a:xfrm>
              <a:off x="139540" y="143816"/>
              <a:ext cx="2919835" cy="4293275"/>
              <a:chOff x="0" y="0"/>
              <a:chExt cx="1532172" cy="2252878"/>
            </a:xfrm>
          </p:grpSpPr>
          <p:sp>
            <p:nvSpPr>
              <p:cNvPr id="36" name="Freeform 36"/>
              <p:cNvSpPr/>
              <p:nvPr/>
            </p:nvSpPr>
            <p:spPr>
              <a:xfrm>
                <a:off x="0" y="0"/>
                <a:ext cx="1532172" cy="2252879"/>
              </a:xfrm>
              <a:custGeom>
                <a:avLst/>
                <a:gdLst/>
                <a:ahLst/>
                <a:cxnLst/>
                <a:rect l="l" t="t" r="r" b="b"/>
                <a:pathLst>
                  <a:path w="1532172" h="2252879">
                    <a:moveTo>
                      <a:pt x="1407711" y="2252878"/>
                    </a:moveTo>
                    <a:lnTo>
                      <a:pt x="124460" y="2252878"/>
                    </a:lnTo>
                    <a:cubicBezTo>
                      <a:pt x="55880" y="2252878"/>
                      <a:pt x="0" y="2196998"/>
                      <a:pt x="0" y="2128418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407712" y="0"/>
                    </a:lnTo>
                    <a:cubicBezTo>
                      <a:pt x="1476292" y="0"/>
                      <a:pt x="1532172" y="55880"/>
                      <a:pt x="1532172" y="124460"/>
                    </a:cubicBezTo>
                    <a:lnTo>
                      <a:pt x="1532172" y="2128419"/>
                    </a:lnTo>
                    <a:cubicBezTo>
                      <a:pt x="1532172" y="2196998"/>
                      <a:pt x="1476292" y="2252879"/>
                      <a:pt x="1407712" y="2252879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7" name="Group 37"/>
          <p:cNvGrpSpPr/>
          <p:nvPr/>
        </p:nvGrpSpPr>
        <p:grpSpPr>
          <a:xfrm rot="5400000">
            <a:off x="814117" y="7519605"/>
            <a:ext cx="2399186" cy="3435681"/>
            <a:chOff x="0" y="0"/>
            <a:chExt cx="3198915" cy="4580908"/>
          </a:xfrm>
        </p:grpSpPr>
        <p:grpSp>
          <p:nvGrpSpPr>
            <p:cNvPr id="38" name="Group 38"/>
            <p:cNvGrpSpPr/>
            <p:nvPr/>
          </p:nvGrpSpPr>
          <p:grpSpPr>
            <a:xfrm>
              <a:off x="0" y="0"/>
              <a:ext cx="3198915" cy="4580908"/>
              <a:chOff x="0" y="0"/>
              <a:chExt cx="1542992" cy="2209595"/>
            </a:xfrm>
          </p:grpSpPr>
          <p:sp>
            <p:nvSpPr>
              <p:cNvPr id="39" name="Freeform 39"/>
              <p:cNvSpPr/>
              <p:nvPr/>
            </p:nvSpPr>
            <p:spPr>
              <a:xfrm>
                <a:off x="0" y="0"/>
                <a:ext cx="1542993" cy="2209595"/>
              </a:xfrm>
              <a:custGeom>
                <a:avLst/>
                <a:gdLst/>
                <a:ahLst/>
                <a:cxnLst/>
                <a:rect l="l" t="t" r="r" b="b"/>
                <a:pathLst>
                  <a:path w="1542993" h="2209595">
                    <a:moveTo>
                      <a:pt x="1418532" y="2209595"/>
                    </a:moveTo>
                    <a:lnTo>
                      <a:pt x="124460" y="2209595"/>
                    </a:lnTo>
                    <a:cubicBezTo>
                      <a:pt x="55880" y="2209595"/>
                      <a:pt x="0" y="2153715"/>
                      <a:pt x="0" y="2085135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418533" y="0"/>
                    </a:lnTo>
                    <a:cubicBezTo>
                      <a:pt x="1487112" y="0"/>
                      <a:pt x="1542993" y="55880"/>
                      <a:pt x="1542993" y="124460"/>
                    </a:cubicBezTo>
                    <a:lnTo>
                      <a:pt x="1542993" y="2085135"/>
                    </a:lnTo>
                    <a:cubicBezTo>
                      <a:pt x="1542993" y="2153715"/>
                      <a:pt x="1487112" y="2209595"/>
                      <a:pt x="1418533" y="2209595"/>
                    </a:cubicBezTo>
                    <a:close/>
                  </a:path>
                </a:pathLst>
              </a:custGeom>
              <a:solidFill>
                <a:srgbClr val="7F0000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0" name="Group 40"/>
            <p:cNvGrpSpPr/>
            <p:nvPr/>
          </p:nvGrpSpPr>
          <p:grpSpPr>
            <a:xfrm>
              <a:off x="139540" y="143816"/>
              <a:ext cx="2919835" cy="4293275"/>
              <a:chOff x="0" y="0"/>
              <a:chExt cx="1532172" cy="2252878"/>
            </a:xfrm>
          </p:grpSpPr>
          <p:sp>
            <p:nvSpPr>
              <p:cNvPr id="41" name="Freeform 41"/>
              <p:cNvSpPr/>
              <p:nvPr/>
            </p:nvSpPr>
            <p:spPr>
              <a:xfrm>
                <a:off x="0" y="0"/>
                <a:ext cx="1532172" cy="2252879"/>
              </a:xfrm>
              <a:custGeom>
                <a:avLst/>
                <a:gdLst/>
                <a:ahLst/>
                <a:cxnLst/>
                <a:rect l="l" t="t" r="r" b="b"/>
                <a:pathLst>
                  <a:path w="1532172" h="2252879">
                    <a:moveTo>
                      <a:pt x="1407711" y="2252878"/>
                    </a:moveTo>
                    <a:lnTo>
                      <a:pt x="124460" y="2252878"/>
                    </a:lnTo>
                    <a:cubicBezTo>
                      <a:pt x="55880" y="2252878"/>
                      <a:pt x="0" y="2196998"/>
                      <a:pt x="0" y="2128418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407712" y="0"/>
                    </a:lnTo>
                    <a:cubicBezTo>
                      <a:pt x="1476292" y="0"/>
                      <a:pt x="1532172" y="55880"/>
                      <a:pt x="1532172" y="124460"/>
                    </a:cubicBezTo>
                    <a:lnTo>
                      <a:pt x="1532172" y="2128419"/>
                    </a:lnTo>
                    <a:cubicBezTo>
                      <a:pt x="1532172" y="2196998"/>
                      <a:pt x="1476292" y="2252879"/>
                      <a:pt x="1407712" y="2252879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2" name="TextBox 42"/>
          <p:cNvSpPr txBox="1"/>
          <p:nvPr/>
        </p:nvSpPr>
        <p:spPr>
          <a:xfrm>
            <a:off x="4047468" y="717900"/>
            <a:ext cx="2934781" cy="8553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 rtl="1">
              <a:lnSpc>
                <a:spcPts val="3359"/>
              </a:lnSpc>
              <a:spcBef>
                <a:spcPct val="0"/>
              </a:spcBef>
            </a:pPr>
            <a:r>
              <a:rPr lang="he-IL" sz="2399" dirty="0">
                <a:solidFill>
                  <a:srgbClr val="000000"/>
                </a:solidFill>
                <a:latin typeface="Alef"/>
                <a:ea typeface="Alef"/>
                <a:cs typeface="Alef"/>
                <a:sym typeface="Alef"/>
                <a:rtl/>
              </a:rPr>
              <a:t>איזה דבר גורם לך להתרגש?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526045" y="717900"/>
            <a:ext cx="2820766" cy="8553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 rtl="1">
              <a:lnSpc>
                <a:spcPts val="3359"/>
              </a:lnSpc>
              <a:spcBef>
                <a:spcPct val="0"/>
              </a:spcBef>
            </a:pPr>
            <a:r>
              <a:rPr lang="he-IL" sz="2399" dirty="0">
                <a:solidFill>
                  <a:srgbClr val="000000"/>
                </a:solidFill>
                <a:latin typeface="Alef"/>
                <a:ea typeface="Alef"/>
                <a:cs typeface="Alef"/>
                <a:sym typeface="Alef"/>
                <a:rtl/>
              </a:rPr>
              <a:t>מה אפשר לשמוע על שמך?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4161483" y="3237826"/>
            <a:ext cx="2820766" cy="8553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 rtl="1">
              <a:lnSpc>
                <a:spcPts val="3359"/>
              </a:lnSpc>
              <a:spcBef>
                <a:spcPct val="0"/>
              </a:spcBef>
            </a:pPr>
            <a:r>
              <a:rPr lang="he-IL" sz="2399" dirty="0">
                <a:solidFill>
                  <a:srgbClr val="000000"/>
                </a:solidFill>
                <a:latin typeface="Alef"/>
                <a:ea typeface="Alef"/>
                <a:cs typeface="Alef"/>
                <a:sym typeface="Alef"/>
                <a:rtl/>
              </a:rPr>
              <a:t>אבקש לשמוע ממך שיר בשפתך.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527317" y="3284691"/>
            <a:ext cx="2896776" cy="8153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 rtl="1">
              <a:lnSpc>
                <a:spcPts val="3359"/>
              </a:lnSpc>
              <a:spcBef>
                <a:spcPct val="0"/>
              </a:spcBef>
            </a:pPr>
            <a:r>
              <a:rPr lang="he-IL" sz="2399">
                <a:solidFill>
                  <a:srgbClr val="000000"/>
                </a:solidFill>
                <a:latin typeface="Alef"/>
                <a:ea typeface="Alef"/>
                <a:cs typeface="Alef"/>
                <a:sym typeface="Alef"/>
                <a:rtl/>
              </a:rPr>
              <a:t>איזה ספר ילדות אהבת במיוחד?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4161483" y="5824255"/>
            <a:ext cx="2820766" cy="8553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 rtl="1">
              <a:lnSpc>
                <a:spcPts val="3359"/>
              </a:lnSpc>
              <a:spcBef>
                <a:spcPct val="0"/>
              </a:spcBef>
            </a:pPr>
            <a:r>
              <a:rPr lang="he-IL" sz="2399" dirty="0">
                <a:solidFill>
                  <a:srgbClr val="000000"/>
                </a:solidFill>
                <a:latin typeface="Alef"/>
                <a:ea typeface="Alef"/>
                <a:cs typeface="Alef"/>
                <a:sym typeface="Alef"/>
                <a:rtl/>
              </a:rPr>
              <a:t>מה תהיה דמותך בעוד כמה שנים?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603327" y="5826164"/>
            <a:ext cx="2820766" cy="8553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 rtl="1">
              <a:lnSpc>
                <a:spcPts val="3359"/>
              </a:lnSpc>
              <a:spcBef>
                <a:spcPct val="0"/>
              </a:spcBef>
            </a:pPr>
            <a:r>
              <a:rPr lang="he-IL" sz="2399">
                <a:solidFill>
                  <a:srgbClr val="000000"/>
                </a:solidFill>
                <a:latin typeface="Alef"/>
                <a:ea typeface="Alef"/>
                <a:cs typeface="Alef"/>
                <a:sym typeface="Alef"/>
                <a:rtl/>
              </a:rPr>
              <a:t>מהו התחביב שלך לשעות הפנאי?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251</Words>
  <Application>Microsoft Office PowerPoint</Application>
  <PresentationFormat>מותאם אישית</PresentationFormat>
  <Paragraphs>30</Paragraphs>
  <Slides>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8" baseType="lpstr">
      <vt:lpstr>Arial</vt:lpstr>
      <vt:lpstr>Alef</vt:lpstr>
      <vt:lpstr>Calibri</vt:lpstr>
      <vt:lpstr>Office Theme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כרטיסיות</dc:title>
  <dc:creator>אפרת חבה</dc:creator>
  <cp:lastModifiedBy>עידן גבריאלי</cp:lastModifiedBy>
  <cp:revision>6</cp:revision>
  <dcterms:created xsi:type="dcterms:W3CDTF">2006-08-16T00:00:00Z</dcterms:created>
  <dcterms:modified xsi:type="dcterms:W3CDTF">2025-02-11T07:24:21Z</dcterms:modified>
  <dc:identifier>DAGetEOVQU4</dc:identifier>
</cp:coreProperties>
</file>